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4"/>
  </p:sldMasterIdLst>
  <p:sldIdLst>
    <p:sldId id="259" r:id="rId5"/>
  </p:sldIdLst>
  <p:sldSz cx="9906000" cy="6858000" type="A4"/>
  <p:notesSz cx="6797675" cy="99282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Cadonau # Maschinenring" initials="TC#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80E2A5-2266-4A3C-A5B8-62866EC8AECE}" v="11" dt="2025-03-05T13:01:43.5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08" y="48"/>
      </p:cViewPr>
      <p:guideLst>
        <p:guide orient="horz" pos="213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e-CH"/>
        </a:p>
      </dgm:t>
    </dgm:pt>
    <dgm:pt modelId="{B285AC31-BE68-40BC-8D8B-F5CFE4694C7D}">
      <dgm:prSet phldrT="[Text]"/>
      <dgm:spPr/>
      <dgm:t>
        <a:bodyPr/>
        <a:lstStyle/>
        <a:p>
          <a:r>
            <a:rPr lang="de-CH" b="0" dirty="0"/>
            <a:t>Name/Vorname des Kindes</a:t>
          </a:r>
          <a:endParaRPr lang="de-CH" dirty="0"/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EC7791DC-9EF1-41D9-A2F3-D91C9CA6416B}">
      <dgm:prSet phldrT="[Text]"/>
      <dgm:spPr/>
      <dgm:t>
        <a:bodyPr/>
        <a:lstStyle/>
        <a:p>
          <a:r>
            <a:rPr lang="de-CH" dirty="0"/>
            <a:t>Name/Vorname der Eltern</a:t>
          </a:r>
        </a:p>
      </dgm:t>
    </dgm:pt>
    <dgm:pt modelId="{AFEA43E3-1B3A-478A-B1B2-92B54F9544E6}" type="parTrans" cxnId="{30269C86-1B05-498E-8B2F-523347F4B0DC}">
      <dgm:prSet/>
      <dgm:spPr/>
      <dgm:t>
        <a:bodyPr/>
        <a:lstStyle/>
        <a:p>
          <a:endParaRPr lang="de-CH"/>
        </a:p>
      </dgm:t>
    </dgm:pt>
    <dgm:pt modelId="{DA07319D-41EA-4BC8-9426-46790FD16185}" type="sibTrans" cxnId="{30269C86-1B05-498E-8B2F-523347F4B0DC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/>
      <dgm:spPr/>
      <dgm:t>
        <a:bodyPr/>
        <a:lstStyle/>
        <a:p>
          <a:r>
            <a:rPr lang="de-CH" b="0" dirty="0"/>
            <a:t>Adresse</a:t>
          </a:r>
          <a:endParaRPr lang="de-CH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2A6C1B55-D5F0-4435-AEEE-96ED41BEC26A}">
      <dgm:prSet phldrT="[Text]"/>
      <dgm:spPr/>
      <dgm:t>
        <a:bodyPr/>
        <a:lstStyle/>
        <a:p>
          <a:endParaRPr lang="de-CH" dirty="0"/>
        </a:p>
      </dgm:t>
    </dgm:pt>
    <dgm:pt modelId="{0DFC8092-7A99-42A0-85D4-C5AE631A4E5A}" type="parTrans" cxnId="{9332BDC7-EB8D-44E3-9A28-73A7DFACE402}">
      <dgm:prSet/>
      <dgm:spPr/>
      <dgm:t>
        <a:bodyPr/>
        <a:lstStyle/>
        <a:p>
          <a:endParaRPr lang="de-CH"/>
        </a:p>
      </dgm:t>
    </dgm:pt>
    <dgm:pt modelId="{B6656AF8-1145-427B-A72C-1F38A02AF1F4}" type="sibTrans" cxnId="{9332BDC7-EB8D-44E3-9A28-73A7DFACE402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/>
      <dgm:spPr/>
      <dgm:t>
        <a:bodyPr/>
        <a:lstStyle/>
        <a:p>
          <a:r>
            <a:rPr lang="de-CH" dirty="0"/>
            <a:t>Telefon</a:t>
          </a:r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8ADB8F99-7AEC-4363-B310-51E869C9EEC5}">
      <dgm:prSet phldrT="[Text]"/>
      <dgm:spPr/>
      <dgm:t>
        <a:bodyPr/>
        <a:lstStyle/>
        <a:p>
          <a:endParaRPr lang="de-CH" dirty="0"/>
        </a:p>
      </dgm:t>
    </dgm:pt>
    <dgm:pt modelId="{57237649-2367-4C98-86E2-6696FE4C4B5C}" type="parTrans" cxnId="{A9CD58EB-57C9-41DF-8202-6AA0444D1B26}">
      <dgm:prSet/>
      <dgm:spPr/>
      <dgm:t>
        <a:bodyPr/>
        <a:lstStyle/>
        <a:p>
          <a:endParaRPr lang="de-CH"/>
        </a:p>
      </dgm:t>
    </dgm:pt>
    <dgm:pt modelId="{2FA5FC10-01DA-4172-BA96-A5778626B146}" type="sibTrans" cxnId="{A9CD58EB-57C9-41DF-8202-6AA0444D1B26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/>
      <dgm:spPr/>
      <dgm:t>
        <a:bodyPr/>
        <a:lstStyle/>
        <a:p>
          <a:endParaRPr lang="de-CH" dirty="0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4" custLinFactNeighborX="-50070" custLinFactNeighborY="-6397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012FD286-423A-4DEA-95DC-A51ED6090388}" type="pres">
      <dgm:prSet presAssocID="{3A158599-221B-48CF-8D68-E98DD42FF6FE}" presName="sp" presStyleCnt="0"/>
      <dgm:spPr/>
    </dgm:pt>
    <dgm:pt modelId="{A98A81CC-C7E1-49DD-8BCA-11072FEEB463}" type="pres">
      <dgm:prSet presAssocID="{EC7791DC-9EF1-41D9-A2F3-D91C9CA6416B}" presName="linNode" presStyleCnt="0"/>
      <dgm:spPr/>
    </dgm:pt>
    <dgm:pt modelId="{733FBB6B-9F93-45BB-9FB0-A5BB5059183F}" type="pres">
      <dgm:prSet presAssocID="{EC7791DC-9EF1-41D9-A2F3-D91C9CA6416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6CE0CE3-6494-445D-80F9-4F83B9B485A3}" type="pres">
      <dgm:prSet presAssocID="{EC7791DC-9EF1-41D9-A2F3-D91C9CA6416B}" presName="descendantText" presStyleLbl="alignAccFollowNode1" presStyleIdx="1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DAD8571E-8DE9-4761-8EE3-52575947A9B5}" type="pres">
      <dgm:prSet presAssocID="{DA07319D-41EA-4BC8-9426-46790FD16185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2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F83E38D-D4FE-4215-9405-64EB759F45FE}" type="pres">
      <dgm:prSet presAssocID="{411835D1-0A55-41A4-8005-5A003AA49056}" presName="descendantText" presStyleLbl="alignAccFollowNode1" presStyleIdx="3" presStyleCnt="4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95446B0A-5363-FD41-A3BA-2381739CE6A9}" type="presOf" srcId="{8ADB8F99-7AEC-4363-B310-51E869C9EEC5}" destId="{3F83E38D-D4FE-4215-9405-64EB759F45FE}" srcOrd="0" destOrd="0" presId="urn:microsoft.com/office/officeart/2005/8/layout/vList5"/>
    <dgm:cxn modelId="{D1E76D1F-E79B-E04A-BF70-AA99F837014E}" type="presOf" srcId="{AD74BF6E-8B1B-44B3-B9F2-0758582A528C}" destId="{171D818F-0EFD-458F-A265-F9A96B4962CE}" srcOrd="0" destOrd="0" presId="urn:microsoft.com/office/officeart/2005/8/layout/vList5"/>
    <dgm:cxn modelId="{D67BE75E-DEDF-CD4A-813A-C797019DF391}" type="presOf" srcId="{EC7791DC-9EF1-41D9-A2F3-D91C9CA6416B}" destId="{733FBB6B-9F93-45BB-9FB0-A5BB5059183F}" srcOrd="0" destOrd="0" presId="urn:microsoft.com/office/officeart/2005/8/layout/vList5"/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25B474E-6F66-4A30-8ECA-35215EE819BD}" srcId="{EC7791DC-9EF1-41D9-A2F3-D91C9CA6416B}" destId="{708A58BC-8729-49A6-8645-16891E480B62}" srcOrd="0" destOrd="0" parTransId="{8AF22A10-0F2B-4A57-AA52-693046DFF206}" sibTransId="{BA66BC9E-F087-4526-BBED-E6748A5A5C31}"/>
    <dgm:cxn modelId="{B200F659-DA6F-46F9-89C7-50A19FB69F0B}" srcId="{AD74BF6E-8B1B-44B3-B9F2-0758582A528C}" destId="{7FD2EE43-0698-4E5D-8A3C-A90C28218699}" srcOrd="2" destOrd="0" parTransId="{76F5B6C9-6F23-465D-A611-B66E4A7288A7}" sibTransId="{26D2782F-DACD-4134-B931-FAC97BCF5D3B}"/>
    <dgm:cxn modelId="{8564DA7C-D7BC-7946-9841-F309CB3A2C06}" type="presOf" srcId="{7FD2EE43-0698-4E5D-8A3C-A90C28218699}" destId="{1CAAA399-780B-4C3C-BB3A-997AA2E7062D}" srcOrd="0" destOrd="0" presId="urn:microsoft.com/office/officeart/2005/8/layout/vList5"/>
    <dgm:cxn modelId="{8331CC83-DF67-44DC-A3B4-745733DDC1D8}" srcId="{AD74BF6E-8B1B-44B3-B9F2-0758582A528C}" destId="{411835D1-0A55-41A4-8005-5A003AA49056}" srcOrd="3" destOrd="0" parTransId="{7C5B0BA6-FE76-4E5B-9583-14E4269B847A}" sibTransId="{BFC0CBA5-705F-4FA3-BDD0-2CC6367BB840}"/>
    <dgm:cxn modelId="{30269C86-1B05-498E-8B2F-523347F4B0DC}" srcId="{AD74BF6E-8B1B-44B3-B9F2-0758582A528C}" destId="{EC7791DC-9EF1-41D9-A2F3-D91C9CA6416B}" srcOrd="1" destOrd="0" parTransId="{AFEA43E3-1B3A-478A-B1B2-92B54F9544E6}" sibTransId="{DA07319D-41EA-4BC8-9426-46790FD16185}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902A579A-B0B9-4246-9030-4DCE5BBDF530}" type="presOf" srcId="{411835D1-0A55-41A4-8005-5A003AA49056}" destId="{817BCD95-066F-4FC0-890B-10C14A48923C}" srcOrd="0" destOrd="0" presId="urn:microsoft.com/office/officeart/2005/8/layout/vList5"/>
    <dgm:cxn modelId="{9332BDC7-EB8D-44E3-9A28-73A7DFACE402}" srcId="{7FD2EE43-0698-4E5D-8A3C-A90C28218699}" destId="{2A6C1B55-D5F0-4435-AEEE-96ED41BEC26A}" srcOrd="0" destOrd="0" parTransId="{0DFC8092-7A99-42A0-85D4-C5AE631A4E5A}" sibTransId="{B6656AF8-1145-427B-A72C-1F38A02AF1F4}"/>
    <dgm:cxn modelId="{546B80D6-7F4D-8643-AD26-B23C0F33D435}" type="presOf" srcId="{2A6C1B55-D5F0-4435-AEEE-96ED41BEC26A}" destId="{0C5D2E17-E670-45F3-A7FE-C92D46BB0FFC}" srcOrd="0" destOrd="0" presId="urn:microsoft.com/office/officeart/2005/8/layout/vList5"/>
    <dgm:cxn modelId="{E4187AD9-8E39-8349-A998-34D405C258B8}" type="presOf" srcId="{AF8793CD-4084-4859-B04A-09E1F5AB4A80}" destId="{4E7B0C28-9360-4199-A873-E684A4B4E0E9}" srcOrd="0" destOrd="0" presId="urn:microsoft.com/office/officeart/2005/8/layout/vList5"/>
    <dgm:cxn modelId="{42721BDE-7C3C-194C-B422-54B5A1A71C22}" type="presOf" srcId="{708A58BC-8729-49A6-8645-16891E480B62}" destId="{26CE0CE3-6494-445D-80F9-4F83B9B485A3}" srcOrd="0" destOrd="0" presId="urn:microsoft.com/office/officeart/2005/8/layout/vList5"/>
    <dgm:cxn modelId="{A9CD58EB-57C9-41DF-8202-6AA0444D1B26}" srcId="{411835D1-0A55-41A4-8005-5A003AA49056}" destId="{8ADB8F99-7AEC-4363-B310-51E869C9EEC5}" srcOrd="0" destOrd="0" parTransId="{57237649-2367-4C98-86E2-6696FE4C4B5C}" sibTransId="{2FA5FC10-01DA-4172-BA96-A5778626B146}"/>
    <dgm:cxn modelId="{43F3C6F5-748E-6D47-BB3A-D3E3757D78A9}" type="presOf" srcId="{B285AC31-BE68-40BC-8D8B-F5CFE4694C7D}" destId="{17973090-735E-4C76-92F7-2FDCA3A4ABB7}" srcOrd="0" destOrd="0" presId="urn:microsoft.com/office/officeart/2005/8/layout/vList5"/>
    <dgm:cxn modelId="{4A97122B-1B10-564A-9743-E47F48368A4F}" type="presParOf" srcId="{171D818F-0EFD-458F-A265-F9A96B4962CE}" destId="{FB62A53E-6AB9-42CE-B360-40313BFAAF25}" srcOrd="0" destOrd="0" presId="urn:microsoft.com/office/officeart/2005/8/layout/vList5"/>
    <dgm:cxn modelId="{6A4F6D63-A1FC-7845-B164-C57C4F5A1271}" type="presParOf" srcId="{FB62A53E-6AB9-42CE-B360-40313BFAAF25}" destId="{17973090-735E-4C76-92F7-2FDCA3A4ABB7}" srcOrd="0" destOrd="0" presId="urn:microsoft.com/office/officeart/2005/8/layout/vList5"/>
    <dgm:cxn modelId="{074440D0-6059-FD42-A3B4-7C97ADD47AD7}" type="presParOf" srcId="{FB62A53E-6AB9-42CE-B360-40313BFAAF25}" destId="{4E7B0C28-9360-4199-A873-E684A4B4E0E9}" srcOrd="1" destOrd="0" presId="urn:microsoft.com/office/officeart/2005/8/layout/vList5"/>
    <dgm:cxn modelId="{740AE649-D8EE-3646-9680-542B5E15F046}" type="presParOf" srcId="{171D818F-0EFD-458F-A265-F9A96B4962CE}" destId="{012FD286-423A-4DEA-95DC-A51ED6090388}" srcOrd="1" destOrd="0" presId="urn:microsoft.com/office/officeart/2005/8/layout/vList5"/>
    <dgm:cxn modelId="{35B21BC5-4CF2-6E42-8699-2B432ECCD344}" type="presParOf" srcId="{171D818F-0EFD-458F-A265-F9A96B4962CE}" destId="{A98A81CC-C7E1-49DD-8BCA-11072FEEB463}" srcOrd="2" destOrd="0" presId="urn:microsoft.com/office/officeart/2005/8/layout/vList5"/>
    <dgm:cxn modelId="{F40064D7-9F11-924C-BDCC-C4DD8D22304C}" type="presParOf" srcId="{A98A81CC-C7E1-49DD-8BCA-11072FEEB463}" destId="{733FBB6B-9F93-45BB-9FB0-A5BB5059183F}" srcOrd="0" destOrd="0" presId="urn:microsoft.com/office/officeart/2005/8/layout/vList5"/>
    <dgm:cxn modelId="{15A85DF1-70C8-954C-AD1B-E477F9E81169}" type="presParOf" srcId="{A98A81CC-C7E1-49DD-8BCA-11072FEEB463}" destId="{26CE0CE3-6494-445D-80F9-4F83B9B485A3}" srcOrd="1" destOrd="0" presId="urn:microsoft.com/office/officeart/2005/8/layout/vList5"/>
    <dgm:cxn modelId="{25DC4705-83E7-D147-AEAA-46D1EDA610B7}" type="presParOf" srcId="{171D818F-0EFD-458F-A265-F9A96B4962CE}" destId="{DAD8571E-8DE9-4761-8EE3-52575947A9B5}" srcOrd="3" destOrd="0" presId="urn:microsoft.com/office/officeart/2005/8/layout/vList5"/>
    <dgm:cxn modelId="{DB70DFA4-50D7-C24F-B256-4CA7CB48794D}" type="presParOf" srcId="{171D818F-0EFD-458F-A265-F9A96B4962CE}" destId="{AB11FD23-0784-4EA2-8287-947973F4E9B9}" srcOrd="4" destOrd="0" presId="urn:microsoft.com/office/officeart/2005/8/layout/vList5"/>
    <dgm:cxn modelId="{0B54AC04-76AC-5C43-90BB-1717CB945927}" type="presParOf" srcId="{AB11FD23-0784-4EA2-8287-947973F4E9B9}" destId="{1CAAA399-780B-4C3C-BB3A-997AA2E7062D}" srcOrd="0" destOrd="0" presId="urn:microsoft.com/office/officeart/2005/8/layout/vList5"/>
    <dgm:cxn modelId="{67B40CBB-2795-C441-A38B-736C9BF9A301}" type="presParOf" srcId="{AB11FD23-0784-4EA2-8287-947973F4E9B9}" destId="{0C5D2E17-E670-45F3-A7FE-C92D46BB0FFC}" srcOrd="1" destOrd="0" presId="urn:microsoft.com/office/officeart/2005/8/layout/vList5"/>
    <dgm:cxn modelId="{8C3654B7-D29F-4543-B0EB-EDD45F8E8103}" type="presParOf" srcId="{171D818F-0EFD-458F-A265-F9A96B4962CE}" destId="{9B4D842A-4FF9-4C23-AB9A-5901CF3FE5AE}" srcOrd="5" destOrd="0" presId="urn:microsoft.com/office/officeart/2005/8/layout/vList5"/>
    <dgm:cxn modelId="{F4BB46E7-3E8B-1E40-8320-A8DFC6AF1EF6}" type="presParOf" srcId="{171D818F-0EFD-458F-A265-F9A96B4962CE}" destId="{E5B1A30F-9B16-48E4-97A5-9F6801452593}" srcOrd="6" destOrd="0" presId="urn:microsoft.com/office/officeart/2005/8/layout/vList5"/>
    <dgm:cxn modelId="{09837026-F4DD-E24A-8609-B8C85C311355}" type="presParOf" srcId="{E5B1A30F-9B16-48E4-97A5-9F6801452593}" destId="{817BCD95-066F-4FC0-890B-10C14A48923C}" srcOrd="0" destOrd="0" presId="urn:microsoft.com/office/officeart/2005/8/layout/vList5"/>
    <dgm:cxn modelId="{DA4239CC-9F79-FC44-A361-20F211BA76C9}" type="presParOf" srcId="{E5B1A30F-9B16-48E4-97A5-9F6801452593}" destId="{3F83E38D-D4FE-4215-9405-64EB759F45F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de-CH"/>
        </a:p>
      </dgm:t>
    </dgm:pt>
    <dgm:pt modelId="{B285AC31-BE68-40BC-8D8B-F5CFE4694C7D}">
      <dgm:prSet phldrT="[Text]" custT="1"/>
      <dgm:spPr/>
      <dgm:t>
        <a:bodyPr/>
        <a:lstStyle/>
        <a:p>
          <a:r>
            <a:rPr lang="de-CH" sz="1500" b="0" dirty="0"/>
            <a:t>E-Mail</a:t>
          </a:r>
          <a:endParaRPr lang="de-CH" sz="1500" dirty="0"/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EC7791DC-9EF1-41D9-A2F3-D91C9CA6416B}">
      <dgm:prSet phldrT="[Text]" custT="1"/>
      <dgm:spPr/>
      <dgm:t>
        <a:bodyPr/>
        <a:lstStyle/>
        <a:p>
          <a:r>
            <a:rPr lang="de-CH" sz="1500" dirty="0"/>
            <a:t>Geburtsdatum des Kindes</a:t>
          </a:r>
        </a:p>
      </dgm:t>
    </dgm:pt>
    <dgm:pt modelId="{AFEA43E3-1B3A-478A-B1B2-92B54F9544E6}" type="parTrans" cxnId="{30269C86-1B05-498E-8B2F-523347F4B0DC}">
      <dgm:prSet/>
      <dgm:spPr/>
      <dgm:t>
        <a:bodyPr/>
        <a:lstStyle/>
        <a:p>
          <a:endParaRPr lang="de-CH"/>
        </a:p>
      </dgm:t>
    </dgm:pt>
    <dgm:pt modelId="{DA07319D-41EA-4BC8-9426-46790FD16185}" type="sibTrans" cxnId="{30269C86-1B05-498E-8B2F-523347F4B0DC}">
      <dgm:prSet/>
      <dgm:spPr/>
      <dgm:t>
        <a:bodyPr/>
        <a:lstStyle/>
        <a:p>
          <a:endParaRPr lang="de-CH"/>
        </a:p>
      </dgm:t>
    </dgm:pt>
    <dgm:pt modelId="{7FD2EE43-0698-4E5D-8A3C-A90C28218699}">
      <dgm:prSet phldrT="[Text]" custT="1"/>
      <dgm:spPr/>
      <dgm:t>
        <a:bodyPr/>
        <a:lstStyle/>
        <a:p>
          <a:r>
            <a:rPr lang="de-CH" sz="1500" b="0" dirty="0" err="1"/>
            <a:t>ElKi</a:t>
          </a:r>
          <a:r>
            <a:rPr lang="de-CH" sz="1500" b="0" dirty="0"/>
            <a:t>-Turnen</a:t>
          </a:r>
          <a:endParaRPr lang="de-CH" sz="1500" dirty="0"/>
        </a:p>
      </dgm:t>
    </dgm:pt>
    <dgm:pt modelId="{76F5B6C9-6F23-465D-A611-B66E4A7288A7}" type="parTrans" cxnId="{B200F659-DA6F-46F9-89C7-50A19FB69F0B}">
      <dgm:prSet/>
      <dgm:spPr/>
      <dgm:t>
        <a:bodyPr/>
        <a:lstStyle/>
        <a:p>
          <a:endParaRPr lang="de-CH"/>
        </a:p>
      </dgm:t>
    </dgm:pt>
    <dgm:pt modelId="{26D2782F-DACD-4134-B931-FAC97BCF5D3B}" type="sibTrans" cxnId="{B200F659-DA6F-46F9-89C7-50A19FB69F0B}">
      <dgm:prSet/>
      <dgm:spPr/>
      <dgm:t>
        <a:bodyPr/>
        <a:lstStyle/>
        <a:p>
          <a:endParaRPr lang="de-CH"/>
        </a:p>
      </dgm:t>
    </dgm:pt>
    <dgm:pt modelId="{708A58BC-8729-49A6-8645-16891E480B62}">
      <dgm:prSet phldrT="[Text]"/>
      <dgm:spPr/>
      <dgm:t>
        <a:bodyPr/>
        <a:lstStyle/>
        <a:p>
          <a:endParaRPr lang="de-CH" dirty="0"/>
        </a:p>
      </dgm:t>
    </dgm:pt>
    <dgm:pt modelId="{BA66BC9E-F087-4526-BBED-E6748A5A5C31}" type="sibTrans" cxnId="{A25B474E-6F66-4A30-8ECA-35215EE819BD}">
      <dgm:prSet/>
      <dgm:spPr/>
      <dgm:t>
        <a:bodyPr/>
        <a:lstStyle/>
        <a:p>
          <a:endParaRPr lang="de-CH"/>
        </a:p>
      </dgm:t>
    </dgm:pt>
    <dgm:pt modelId="{8AF22A10-0F2B-4A57-AA52-693046DFF206}" type="parTrans" cxnId="{A25B474E-6F66-4A30-8ECA-35215EE819BD}">
      <dgm:prSet/>
      <dgm:spPr/>
      <dgm:t>
        <a:bodyPr/>
        <a:lstStyle/>
        <a:p>
          <a:endParaRPr lang="de-CH"/>
        </a:p>
      </dgm:t>
    </dgm:pt>
    <dgm:pt modelId="{411835D1-0A55-41A4-8005-5A003AA49056}">
      <dgm:prSet phldrT="[Text]" custT="1"/>
      <dgm:spPr/>
      <dgm:t>
        <a:bodyPr/>
        <a:lstStyle/>
        <a:p>
          <a:r>
            <a:rPr lang="de-CH" sz="1500" dirty="0"/>
            <a:t>Datum</a:t>
          </a:r>
        </a:p>
      </dgm:t>
    </dgm:pt>
    <dgm:pt modelId="{BFC0CBA5-705F-4FA3-BDD0-2CC6367BB840}" type="sibTrans" cxnId="{8331CC83-DF67-44DC-A3B4-745733DDC1D8}">
      <dgm:prSet/>
      <dgm:spPr/>
      <dgm:t>
        <a:bodyPr/>
        <a:lstStyle/>
        <a:p>
          <a:endParaRPr lang="de-CH"/>
        </a:p>
      </dgm:t>
    </dgm:pt>
    <dgm:pt modelId="{7C5B0BA6-FE76-4E5B-9583-14E4269B847A}" type="parTrans" cxnId="{8331CC83-DF67-44DC-A3B4-745733DDC1D8}">
      <dgm:prSet/>
      <dgm:spPr/>
      <dgm:t>
        <a:bodyPr/>
        <a:lstStyle/>
        <a:p>
          <a:endParaRPr lang="de-CH"/>
        </a:p>
      </dgm:t>
    </dgm:pt>
    <dgm:pt modelId="{51BDF50D-55E1-4BD3-9604-7DAEC07996E2}">
      <dgm:prSet phldrT="[Text]"/>
      <dgm:spPr/>
      <dgm:t>
        <a:bodyPr/>
        <a:lstStyle/>
        <a:p>
          <a:endParaRPr lang="de-CH" sz="900" dirty="0"/>
        </a:p>
      </dgm:t>
    </dgm:pt>
    <dgm:pt modelId="{D2AEAD83-74BD-4F40-9031-9F8BF59F23CF}" type="sibTrans" cxnId="{C6551F5F-56DC-471A-B9EE-0F89BFFC28DA}">
      <dgm:prSet/>
      <dgm:spPr/>
      <dgm:t>
        <a:bodyPr/>
        <a:lstStyle/>
        <a:p>
          <a:endParaRPr lang="de-CH"/>
        </a:p>
      </dgm:t>
    </dgm:pt>
    <dgm:pt modelId="{4724012F-6B53-4E96-B721-9C6DABE3D327}" type="parTrans" cxnId="{C6551F5F-56DC-471A-B9EE-0F89BFFC28DA}">
      <dgm:prSet/>
      <dgm:spPr/>
      <dgm:t>
        <a:bodyPr/>
        <a:lstStyle/>
        <a:p>
          <a:endParaRPr lang="de-CH"/>
        </a:p>
      </dgm:t>
    </dgm:pt>
    <dgm:pt modelId="{E6F758A2-93F7-F04E-A919-DF189CABDC46}">
      <dgm:prSet/>
      <dgm:spPr/>
      <dgm:t>
        <a:bodyPr/>
        <a:lstStyle/>
        <a:p>
          <a:endParaRPr lang="de-CH" sz="900" dirty="0">
            <a:solidFill>
              <a:schemeClr val="accent5"/>
            </a:solidFill>
          </a:endParaRPr>
        </a:p>
      </dgm:t>
    </dgm:pt>
    <dgm:pt modelId="{BC79B2D0-9CBA-DD41-874E-9773E708E087}" type="parTrans" cxnId="{12EBD425-4839-5146-B5B5-91AD0EBA5CDF}">
      <dgm:prSet/>
      <dgm:spPr/>
      <dgm:t>
        <a:bodyPr/>
        <a:lstStyle/>
        <a:p>
          <a:endParaRPr lang="de-DE"/>
        </a:p>
      </dgm:t>
    </dgm:pt>
    <dgm:pt modelId="{80821EF4-D0DF-E644-8E13-EBD99F680D18}" type="sibTrans" cxnId="{12EBD425-4839-5146-B5B5-91AD0EBA5CDF}">
      <dgm:prSet/>
      <dgm:spPr/>
      <dgm:t>
        <a:bodyPr/>
        <a:lstStyle/>
        <a:p>
          <a:endParaRPr lang="de-DE"/>
        </a:p>
      </dgm:t>
    </dgm:pt>
    <dgm:pt modelId="{EF39AFB7-F77C-4FDB-8113-D81B5C7CCBA0}">
      <dgm:prSet phldrT="[Text]" custT="1"/>
      <dgm:spPr/>
      <dgm:t>
        <a:bodyPr/>
        <a:lstStyle/>
        <a:p>
          <a:pPr marL="0" indent="265113"/>
          <a:r>
            <a:rPr lang="de-CH" sz="1000" dirty="0">
              <a:solidFill>
                <a:schemeClr val="accent5"/>
              </a:solidFill>
            </a:rPr>
            <a:t>      Anmeldung unter stvdo.ch</a:t>
          </a:r>
          <a:endParaRPr lang="de-CH" sz="1700" dirty="0"/>
        </a:p>
      </dgm:t>
    </dgm:pt>
    <dgm:pt modelId="{C293C00E-9679-4616-912F-FFFF7E32CBB8}" type="parTrans" cxnId="{A13FB8BD-0A39-4B05-8977-FE91017B8980}">
      <dgm:prSet/>
      <dgm:spPr/>
      <dgm:t>
        <a:bodyPr/>
        <a:lstStyle/>
        <a:p>
          <a:endParaRPr lang="de-DE"/>
        </a:p>
      </dgm:t>
    </dgm:pt>
    <dgm:pt modelId="{912BDE6B-8E89-4FAD-A824-04FD0F9E8F9F}" type="sibTrans" cxnId="{A13FB8BD-0A39-4B05-8977-FE91017B8980}">
      <dgm:prSet/>
      <dgm:spPr/>
      <dgm:t>
        <a:bodyPr/>
        <a:lstStyle/>
        <a:p>
          <a:endParaRPr lang="de-DE"/>
        </a:p>
      </dgm:t>
    </dgm:pt>
    <dgm:pt modelId="{CCF277F8-3CBC-4036-A034-391FCDB8DC7A}">
      <dgm:prSet phldrT="[Text]" custT="1"/>
      <dgm:spPr/>
      <dgm:t>
        <a:bodyPr/>
        <a:lstStyle/>
        <a:p>
          <a:pPr marL="171450" indent="0"/>
          <a:endParaRPr lang="de-CH" sz="1700" dirty="0"/>
        </a:p>
      </dgm:t>
    </dgm:pt>
    <dgm:pt modelId="{FAFD25F8-7A30-45A2-ADF7-B583EEBBCEDC}" type="parTrans" cxnId="{1E0F6BFE-45CA-463E-BB37-A2E3DCF1F73D}">
      <dgm:prSet/>
      <dgm:spPr/>
      <dgm:t>
        <a:bodyPr/>
        <a:lstStyle/>
        <a:p>
          <a:endParaRPr lang="de-DE"/>
        </a:p>
      </dgm:t>
    </dgm:pt>
    <dgm:pt modelId="{39189BE1-BFEA-4CB6-8A54-64F0759B106B}" type="sibTrans" cxnId="{1E0F6BFE-45CA-463E-BB37-A2E3DCF1F73D}">
      <dgm:prSet/>
      <dgm:spPr/>
      <dgm:t>
        <a:bodyPr/>
        <a:lstStyle/>
        <a:p>
          <a:endParaRPr lang="de-DE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4" custLinFactNeighborY="-6573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012FD286-423A-4DEA-95DC-A51ED6090388}" type="pres">
      <dgm:prSet presAssocID="{3A158599-221B-48CF-8D68-E98DD42FF6FE}" presName="sp" presStyleCnt="0"/>
      <dgm:spPr/>
    </dgm:pt>
    <dgm:pt modelId="{A98A81CC-C7E1-49DD-8BCA-11072FEEB463}" type="pres">
      <dgm:prSet presAssocID="{EC7791DC-9EF1-41D9-A2F3-D91C9CA6416B}" presName="linNode" presStyleCnt="0"/>
      <dgm:spPr/>
    </dgm:pt>
    <dgm:pt modelId="{733FBB6B-9F93-45BB-9FB0-A5BB5059183F}" type="pres">
      <dgm:prSet presAssocID="{EC7791DC-9EF1-41D9-A2F3-D91C9CA6416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6CE0CE3-6494-445D-80F9-4F83B9B485A3}" type="pres">
      <dgm:prSet presAssocID="{EC7791DC-9EF1-41D9-A2F3-D91C9CA6416B}" presName="descendantText" presStyleLbl="alignAccFollowNode1" presStyleIdx="1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DAD8571E-8DE9-4761-8EE3-52575947A9B5}" type="pres">
      <dgm:prSet presAssocID="{DA07319D-41EA-4BC8-9426-46790FD16185}" presName="sp" presStyleCnt="0"/>
      <dgm:spPr/>
    </dgm:pt>
    <dgm:pt modelId="{AB11FD23-0784-4EA2-8287-947973F4E9B9}" type="pres">
      <dgm:prSet presAssocID="{7FD2EE43-0698-4E5D-8A3C-A90C28218699}" presName="linNode" presStyleCnt="0"/>
      <dgm:spPr/>
    </dgm:pt>
    <dgm:pt modelId="{1CAAA399-780B-4C3C-BB3A-997AA2E7062D}" type="pres">
      <dgm:prSet presAssocID="{7FD2EE43-0698-4E5D-8A3C-A90C2821869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C5D2E17-E670-45F3-A7FE-C92D46BB0FFC}" type="pres">
      <dgm:prSet presAssocID="{7FD2EE43-0698-4E5D-8A3C-A90C28218699}" presName="descendantText" presStyleLbl="alignAccFollowNode1" presStyleIdx="2" presStyleCnt="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9B4D842A-4FF9-4C23-AB9A-5901CF3FE5AE}" type="pres">
      <dgm:prSet presAssocID="{26D2782F-DACD-4134-B931-FAC97BCF5D3B}" presName="sp" presStyleCnt="0"/>
      <dgm:spPr/>
    </dgm:pt>
    <dgm:pt modelId="{E5B1A30F-9B16-48E4-97A5-9F6801452593}" type="pres">
      <dgm:prSet presAssocID="{411835D1-0A55-41A4-8005-5A003AA49056}" presName="linNode" presStyleCnt="0"/>
      <dgm:spPr/>
    </dgm:pt>
    <dgm:pt modelId="{817BCD95-066F-4FC0-890B-10C14A48923C}" type="pres">
      <dgm:prSet presAssocID="{411835D1-0A55-41A4-8005-5A003AA4905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E9925C4F-543E-4EA9-835E-3C36E1CCA265}" type="pres">
      <dgm:prSet presAssocID="{411835D1-0A55-41A4-8005-5A003AA49056}" presName="descendantText" presStyleLbl="alignAccFollowNode1" presStyleIdx="3" presStyleCnt="4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19DB5811-029E-874A-A8FC-4C02EDB0E11C}" type="presOf" srcId="{7FD2EE43-0698-4E5D-8A3C-A90C28218699}" destId="{1CAAA399-780B-4C3C-BB3A-997AA2E7062D}" srcOrd="0" destOrd="0" presId="urn:microsoft.com/office/officeart/2005/8/layout/vList5"/>
    <dgm:cxn modelId="{12EBD425-4839-5146-B5B5-91AD0EBA5CDF}" srcId="{411835D1-0A55-41A4-8005-5A003AA49056}" destId="{E6F758A2-93F7-F04E-A919-DF189CABDC46}" srcOrd="1" destOrd="0" parTransId="{BC79B2D0-9CBA-DD41-874E-9773E708E087}" sibTransId="{80821EF4-D0DF-E644-8E13-EBD99F680D18}"/>
    <dgm:cxn modelId="{C6551F5F-56DC-471A-B9EE-0F89BFFC28DA}" srcId="{411835D1-0A55-41A4-8005-5A003AA49056}" destId="{51BDF50D-55E1-4BD3-9604-7DAEC07996E2}" srcOrd="0" destOrd="0" parTransId="{4724012F-6B53-4E96-B721-9C6DABE3D327}" sibTransId="{D2AEAD83-74BD-4F40-9031-9F8BF59F23CF}"/>
    <dgm:cxn modelId="{8371DF63-52EC-4CD9-83B3-EBE17278BFA3}" type="presOf" srcId="{CCF277F8-3CBC-4036-A034-391FCDB8DC7A}" destId="{0C5D2E17-E670-45F3-A7FE-C92D46BB0FFC}" srcOrd="0" destOrd="0" presId="urn:microsoft.com/office/officeart/2005/8/layout/vList5"/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25B474E-6F66-4A30-8ECA-35215EE819BD}" srcId="{EC7791DC-9EF1-41D9-A2F3-D91C9CA6416B}" destId="{708A58BC-8729-49A6-8645-16891E480B62}" srcOrd="0" destOrd="0" parTransId="{8AF22A10-0F2B-4A57-AA52-693046DFF206}" sibTransId="{BA66BC9E-F087-4526-BBED-E6748A5A5C31}"/>
    <dgm:cxn modelId="{B200F659-DA6F-46F9-89C7-50A19FB69F0B}" srcId="{AD74BF6E-8B1B-44B3-B9F2-0758582A528C}" destId="{7FD2EE43-0698-4E5D-8A3C-A90C28218699}" srcOrd="2" destOrd="0" parTransId="{76F5B6C9-6F23-465D-A611-B66E4A7288A7}" sibTransId="{26D2782F-DACD-4134-B931-FAC97BCF5D3B}"/>
    <dgm:cxn modelId="{8331CC83-DF67-44DC-A3B4-745733DDC1D8}" srcId="{AD74BF6E-8B1B-44B3-B9F2-0758582A528C}" destId="{411835D1-0A55-41A4-8005-5A003AA49056}" srcOrd="3" destOrd="0" parTransId="{7C5B0BA6-FE76-4E5B-9583-14E4269B847A}" sibTransId="{BFC0CBA5-705F-4FA3-BDD0-2CC6367BB840}"/>
    <dgm:cxn modelId="{15FD4785-4F38-3B40-A1B7-317E40CBEEEE}" type="presOf" srcId="{EC7791DC-9EF1-41D9-A2F3-D91C9CA6416B}" destId="{733FBB6B-9F93-45BB-9FB0-A5BB5059183F}" srcOrd="0" destOrd="0" presId="urn:microsoft.com/office/officeart/2005/8/layout/vList5"/>
    <dgm:cxn modelId="{30269C86-1B05-498E-8B2F-523347F4B0DC}" srcId="{AD74BF6E-8B1B-44B3-B9F2-0758582A528C}" destId="{EC7791DC-9EF1-41D9-A2F3-D91C9CA6416B}" srcOrd="1" destOrd="0" parTransId="{AFEA43E3-1B3A-478A-B1B2-92B54F9544E6}" sibTransId="{DA07319D-41EA-4BC8-9426-46790FD16185}"/>
    <dgm:cxn modelId="{01F9E78C-CB0D-2748-A122-8229728A39EE}" type="presOf" srcId="{51BDF50D-55E1-4BD3-9604-7DAEC07996E2}" destId="{E9925C4F-543E-4EA9-835E-3C36E1CCA265}" srcOrd="0" destOrd="0" presId="urn:microsoft.com/office/officeart/2005/8/layout/vList5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4DB6248E-4867-1E42-B9F5-BDB2B689432F}" type="presOf" srcId="{B285AC31-BE68-40BC-8D8B-F5CFE4694C7D}" destId="{17973090-735E-4C76-92F7-2FDCA3A4ABB7}" srcOrd="0" destOrd="0" presId="urn:microsoft.com/office/officeart/2005/8/layout/vList5"/>
    <dgm:cxn modelId="{D4D1B591-DFCD-B040-A8EF-00E2D7FA2FBC}" type="presOf" srcId="{708A58BC-8729-49A6-8645-16891E480B62}" destId="{26CE0CE3-6494-445D-80F9-4F83B9B485A3}" srcOrd="0" destOrd="0" presId="urn:microsoft.com/office/officeart/2005/8/layout/vList5"/>
    <dgm:cxn modelId="{8A03B8A8-0113-C14A-AA75-B191A3295737}" type="presOf" srcId="{411835D1-0A55-41A4-8005-5A003AA49056}" destId="{817BCD95-066F-4FC0-890B-10C14A48923C}" srcOrd="0" destOrd="0" presId="urn:microsoft.com/office/officeart/2005/8/layout/vList5"/>
    <dgm:cxn modelId="{71506CB7-B436-4B14-991C-ED5D3D3734DF}" type="presOf" srcId="{EF39AFB7-F77C-4FDB-8113-D81B5C7CCBA0}" destId="{0C5D2E17-E670-45F3-A7FE-C92D46BB0FFC}" srcOrd="0" destOrd="1" presId="urn:microsoft.com/office/officeart/2005/8/layout/vList5"/>
    <dgm:cxn modelId="{403F4DBB-7C37-F74E-AB84-F68F37CA0854}" type="presOf" srcId="{E6F758A2-93F7-F04E-A919-DF189CABDC46}" destId="{E9925C4F-543E-4EA9-835E-3C36E1CCA265}" srcOrd="0" destOrd="1" presId="urn:microsoft.com/office/officeart/2005/8/layout/vList5"/>
    <dgm:cxn modelId="{A13FB8BD-0A39-4B05-8977-FE91017B8980}" srcId="{7FD2EE43-0698-4E5D-8A3C-A90C28218699}" destId="{EF39AFB7-F77C-4FDB-8113-D81B5C7CCBA0}" srcOrd="1" destOrd="0" parTransId="{C293C00E-9679-4616-912F-FFFF7E32CBB8}" sibTransId="{912BDE6B-8E89-4FAD-A824-04FD0F9E8F9F}"/>
    <dgm:cxn modelId="{3F7D72C2-70C8-E945-8A7F-DB7FEEFF5FAA}" type="presOf" srcId="{AD74BF6E-8B1B-44B3-B9F2-0758582A528C}" destId="{171D818F-0EFD-458F-A265-F9A96B4962CE}" srcOrd="0" destOrd="0" presId="urn:microsoft.com/office/officeart/2005/8/layout/vList5"/>
    <dgm:cxn modelId="{783ACAED-5C83-4841-929D-A7630FBA27D6}" type="presOf" srcId="{AF8793CD-4084-4859-B04A-09E1F5AB4A80}" destId="{4E7B0C28-9360-4199-A873-E684A4B4E0E9}" srcOrd="0" destOrd="0" presId="urn:microsoft.com/office/officeart/2005/8/layout/vList5"/>
    <dgm:cxn modelId="{1E0F6BFE-45CA-463E-BB37-A2E3DCF1F73D}" srcId="{7FD2EE43-0698-4E5D-8A3C-A90C28218699}" destId="{CCF277F8-3CBC-4036-A034-391FCDB8DC7A}" srcOrd="0" destOrd="0" parTransId="{FAFD25F8-7A30-45A2-ADF7-B583EEBBCEDC}" sibTransId="{39189BE1-BFEA-4CB6-8A54-64F0759B106B}"/>
    <dgm:cxn modelId="{AA784294-2EA3-2F4A-A303-C610423F08D6}" type="presParOf" srcId="{171D818F-0EFD-458F-A265-F9A96B4962CE}" destId="{FB62A53E-6AB9-42CE-B360-40313BFAAF25}" srcOrd="0" destOrd="0" presId="urn:microsoft.com/office/officeart/2005/8/layout/vList5"/>
    <dgm:cxn modelId="{38DAF777-EA7E-4547-A76C-F373F35E5A1D}" type="presParOf" srcId="{FB62A53E-6AB9-42CE-B360-40313BFAAF25}" destId="{17973090-735E-4C76-92F7-2FDCA3A4ABB7}" srcOrd="0" destOrd="0" presId="urn:microsoft.com/office/officeart/2005/8/layout/vList5"/>
    <dgm:cxn modelId="{74DC3353-D210-4C4A-A4C5-19264845FDD3}" type="presParOf" srcId="{FB62A53E-6AB9-42CE-B360-40313BFAAF25}" destId="{4E7B0C28-9360-4199-A873-E684A4B4E0E9}" srcOrd="1" destOrd="0" presId="urn:microsoft.com/office/officeart/2005/8/layout/vList5"/>
    <dgm:cxn modelId="{FAC98978-1202-224F-A3CE-F03A889630D2}" type="presParOf" srcId="{171D818F-0EFD-458F-A265-F9A96B4962CE}" destId="{012FD286-423A-4DEA-95DC-A51ED6090388}" srcOrd="1" destOrd="0" presId="urn:microsoft.com/office/officeart/2005/8/layout/vList5"/>
    <dgm:cxn modelId="{2ED9F958-B757-4C41-8906-52C3E82C9BF2}" type="presParOf" srcId="{171D818F-0EFD-458F-A265-F9A96B4962CE}" destId="{A98A81CC-C7E1-49DD-8BCA-11072FEEB463}" srcOrd="2" destOrd="0" presId="urn:microsoft.com/office/officeart/2005/8/layout/vList5"/>
    <dgm:cxn modelId="{3ED9718E-BCBC-254C-9156-B1F9122BA009}" type="presParOf" srcId="{A98A81CC-C7E1-49DD-8BCA-11072FEEB463}" destId="{733FBB6B-9F93-45BB-9FB0-A5BB5059183F}" srcOrd="0" destOrd="0" presId="urn:microsoft.com/office/officeart/2005/8/layout/vList5"/>
    <dgm:cxn modelId="{7B2C94D2-D1FA-5F4C-94A8-101AD2419909}" type="presParOf" srcId="{A98A81CC-C7E1-49DD-8BCA-11072FEEB463}" destId="{26CE0CE3-6494-445D-80F9-4F83B9B485A3}" srcOrd="1" destOrd="0" presId="urn:microsoft.com/office/officeart/2005/8/layout/vList5"/>
    <dgm:cxn modelId="{DD65BF0F-826B-7F4C-A37D-16B20B62B015}" type="presParOf" srcId="{171D818F-0EFD-458F-A265-F9A96B4962CE}" destId="{DAD8571E-8DE9-4761-8EE3-52575947A9B5}" srcOrd="3" destOrd="0" presId="urn:microsoft.com/office/officeart/2005/8/layout/vList5"/>
    <dgm:cxn modelId="{247D34E5-7CB2-CF4C-9ACA-5BA6E1DEC362}" type="presParOf" srcId="{171D818F-0EFD-458F-A265-F9A96B4962CE}" destId="{AB11FD23-0784-4EA2-8287-947973F4E9B9}" srcOrd="4" destOrd="0" presId="urn:microsoft.com/office/officeart/2005/8/layout/vList5"/>
    <dgm:cxn modelId="{E7983CC4-1D91-B546-8D93-999BB2917C78}" type="presParOf" srcId="{AB11FD23-0784-4EA2-8287-947973F4E9B9}" destId="{1CAAA399-780B-4C3C-BB3A-997AA2E7062D}" srcOrd="0" destOrd="0" presId="urn:microsoft.com/office/officeart/2005/8/layout/vList5"/>
    <dgm:cxn modelId="{B4CB81FD-4C93-BE47-A980-ACE4702C9356}" type="presParOf" srcId="{AB11FD23-0784-4EA2-8287-947973F4E9B9}" destId="{0C5D2E17-E670-45F3-A7FE-C92D46BB0FFC}" srcOrd="1" destOrd="0" presId="urn:microsoft.com/office/officeart/2005/8/layout/vList5"/>
    <dgm:cxn modelId="{15E3763B-7A8B-914A-8C7C-5DCE5C2E0C81}" type="presParOf" srcId="{171D818F-0EFD-458F-A265-F9A96B4962CE}" destId="{9B4D842A-4FF9-4C23-AB9A-5901CF3FE5AE}" srcOrd="5" destOrd="0" presId="urn:microsoft.com/office/officeart/2005/8/layout/vList5"/>
    <dgm:cxn modelId="{4889F3A1-9357-2A4A-9038-2303750E06B1}" type="presParOf" srcId="{171D818F-0EFD-458F-A265-F9A96B4962CE}" destId="{E5B1A30F-9B16-48E4-97A5-9F6801452593}" srcOrd="6" destOrd="0" presId="urn:microsoft.com/office/officeart/2005/8/layout/vList5"/>
    <dgm:cxn modelId="{3636FE7B-02D4-9E4A-8900-D52A2E5F0BAE}" type="presParOf" srcId="{E5B1A30F-9B16-48E4-97A5-9F6801452593}" destId="{817BCD95-066F-4FC0-890B-10C14A48923C}" srcOrd="0" destOrd="0" presId="urn:microsoft.com/office/officeart/2005/8/layout/vList5"/>
    <dgm:cxn modelId="{83201516-FD20-3045-AD78-A01C0FADF22F}" type="presParOf" srcId="{E5B1A30F-9B16-48E4-97A5-9F6801452593}" destId="{E9925C4F-543E-4EA9-835E-3C36E1CCA2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74BF6E-8B1B-44B3-B9F2-0758582A528C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de-CH"/>
        </a:p>
      </dgm:t>
    </dgm:pt>
    <dgm:pt modelId="{B285AC31-BE68-40BC-8D8B-F5CFE4694C7D}">
      <dgm:prSet phldrT="[Text]" custT="1"/>
      <dgm:spPr/>
      <dgm:t>
        <a:bodyPr/>
        <a:lstStyle/>
        <a:p>
          <a:r>
            <a:rPr lang="de-CH" sz="1500" b="0" dirty="0">
              <a:solidFill>
                <a:schemeClr val="bg1"/>
              </a:solidFill>
            </a:rPr>
            <a:t>Unterschrift</a:t>
          </a:r>
        </a:p>
        <a:p>
          <a:pPr marL="0" indent="0"/>
          <a:r>
            <a:rPr lang="de-DE" sz="900" b="0" dirty="0">
              <a:solidFill>
                <a:schemeClr val="bg1"/>
              </a:solidFill>
            </a:rPr>
            <a:t>eines Erziehungsberechtigten</a:t>
          </a:r>
          <a:endParaRPr lang="de-CH" sz="900" dirty="0">
            <a:solidFill>
              <a:schemeClr val="bg1"/>
            </a:solidFill>
          </a:endParaRPr>
        </a:p>
      </dgm:t>
    </dgm:pt>
    <dgm:pt modelId="{EAC7B4AF-D466-49BF-AB8E-42D8E3653A98}" type="parTrans" cxnId="{5B7A926C-D00C-430D-92D0-BF334A33F837}">
      <dgm:prSet/>
      <dgm:spPr/>
      <dgm:t>
        <a:bodyPr/>
        <a:lstStyle/>
        <a:p>
          <a:endParaRPr lang="de-CH"/>
        </a:p>
      </dgm:t>
    </dgm:pt>
    <dgm:pt modelId="{3A158599-221B-48CF-8D68-E98DD42FF6FE}" type="sibTrans" cxnId="{5B7A926C-D00C-430D-92D0-BF334A33F837}">
      <dgm:prSet/>
      <dgm:spPr/>
      <dgm:t>
        <a:bodyPr/>
        <a:lstStyle/>
        <a:p>
          <a:endParaRPr lang="de-CH"/>
        </a:p>
      </dgm:t>
    </dgm:pt>
    <dgm:pt modelId="{AF8793CD-4084-4859-B04A-09E1F5AB4A80}">
      <dgm:prSet phldrT="[Text]"/>
      <dgm:spPr/>
      <dgm:t>
        <a:bodyPr/>
        <a:lstStyle/>
        <a:p>
          <a:endParaRPr lang="de-CH" dirty="0"/>
        </a:p>
      </dgm:t>
    </dgm:pt>
    <dgm:pt modelId="{38D317EE-09AC-4542-B31B-578DB2D81185}" type="parTrans" cxnId="{470A4B8D-7F68-4F6D-B08B-03885DCF3A19}">
      <dgm:prSet/>
      <dgm:spPr/>
      <dgm:t>
        <a:bodyPr/>
        <a:lstStyle/>
        <a:p>
          <a:endParaRPr lang="de-CH"/>
        </a:p>
      </dgm:t>
    </dgm:pt>
    <dgm:pt modelId="{6D75E8FD-9AC9-4703-8CE6-3E5E326CEAE7}" type="sibTrans" cxnId="{470A4B8D-7F68-4F6D-B08B-03885DCF3A19}">
      <dgm:prSet/>
      <dgm:spPr/>
      <dgm:t>
        <a:bodyPr/>
        <a:lstStyle/>
        <a:p>
          <a:endParaRPr lang="de-CH"/>
        </a:p>
      </dgm:t>
    </dgm:pt>
    <dgm:pt modelId="{171D818F-0EFD-458F-A265-F9A96B4962CE}" type="pres">
      <dgm:prSet presAssocID="{AD74BF6E-8B1B-44B3-B9F2-0758582A528C}" presName="Name0" presStyleCnt="0">
        <dgm:presLayoutVars>
          <dgm:dir/>
          <dgm:animLvl val="lvl"/>
          <dgm:resizeHandles val="exact"/>
        </dgm:presLayoutVars>
      </dgm:prSet>
      <dgm:spPr/>
    </dgm:pt>
    <dgm:pt modelId="{FB62A53E-6AB9-42CE-B360-40313BFAAF25}" type="pres">
      <dgm:prSet presAssocID="{B285AC31-BE68-40BC-8D8B-F5CFE4694C7D}" presName="linNode" presStyleCnt="0"/>
      <dgm:spPr/>
    </dgm:pt>
    <dgm:pt modelId="{17973090-735E-4C76-92F7-2FDCA3A4ABB7}" type="pres">
      <dgm:prSet presAssocID="{B285AC31-BE68-40BC-8D8B-F5CFE4694C7D}" presName="parentText" presStyleLbl="node1" presStyleIdx="0" presStyleCnt="1" custLinFactNeighborX="-50070" custLinFactNeighborY="-6397">
        <dgm:presLayoutVars>
          <dgm:chMax val="1"/>
          <dgm:bulletEnabled val="1"/>
        </dgm:presLayoutVars>
      </dgm:prSet>
      <dgm:spPr/>
    </dgm:pt>
    <dgm:pt modelId="{4E7B0C28-9360-4199-A873-E684A4B4E0E9}" type="pres">
      <dgm:prSet presAssocID="{B285AC31-BE68-40BC-8D8B-F5CFE4694C7D}" presName="descendantText" presStyleLbl="alignAccFollowNode1" presStyleIdx="0" presStyleCnt="1">
        <dgm:presLayoutVars>
          <dgm:bulletEnabled val="1"/>
        </dgm:presLayoutVars>
      </dgm:prSet>
      <dgm:spPr>
        <a:prstGeom prst="flowChartProcess">
          <a:avLst/>
        </a:prstGeom>
      </dgm:spPr>
    </dgm:pt>
  </dgm:ptLst>
  <dgm:cxnLst>
    <dgm:cxn modelId="{5B7A926C-D00C-430D-92D0-BF334A33F837}" srcId="{AD74BF6E-8B1B-44B3-B9F2-0758582A528C}" destId="{B285AC31-BE68-40BC-8D8B-F5CFE4694C7D}" srcOrd="0" destOrd="0" parTransId="{EAC7B4AF-D466-49BF-AB8E-42D8E3653A98}" sibTransId="{3A158599-221B-48CF-8D68-E98DD42FF6FE}"/>
    <dgm:cxn modelId="{A0C56654-E492-EE4D-890A-2312AA148438}" type="presOf" srcId="{AD74BF6E-8B1B-44B3-B9F2-0758582A528C}" destId="{171D818F-0EFD-458F-A265-F9A96B4962CE}" srcOrd="0" destOrd="0" presId="urn:microsoft.com/office/officeart/2005/8/layout/vList5"/>
    <dgm:cxn modelId="{A3DDAC87-DFDC-A243-BF78-80620AB76865}" type="presOf" srcId="{B285AC31-BE68-40BC-8D8B-F5CFE4694C7D}" destId="{17973090-735E-4C76-92F7-2FDCA3A4ABB7}" srcOrd="0" destOrd="0" presId="urn:microsoft.com/office/officeart/2005/8/layout/vList5"/>
    <dgm:cxn modelId="{470A4B8D-7F68-4F6D-B08B-03885DCF3A19}" srcId="{B285AC31-BE68-40BC-8D8B-F5CFE4694C7D}" destId="{AF8793CD-4084-4859-B04A-09E1F5AB4A80}" srcOrd="0" destOrd="0" parTransId="{38D317EE-09AC-4542-B31B-578DB2D81185}" sibTransId="{6D75E8FD-9AC9-4703-8CE6-3E5E326CEAE7}"/>
    <dgm:cxn modelId="{AD5D19FA-98F3-5848-8AEF-B603A5A8E6EB}" type="presOf" srcId="{AF8793CD-4084-4859-B04A-09E1F5AB4A80}" destId="{4E7B0C28-9360-4199-A873-E684A4B4E0E9}" srcOrd="0" destOrd="0" presId="urn:microsoft.com/office/officeart/2005/8/layout/vList5"/>
    <dgm:cxn modelId="{A65406EF-5101-AA4C-8183-C3358578BDCB}" type="presParOf" srcId="{171D818F-0EFD-458F-A265-F9A96B4962CE}" destId="{FB62A53E-6AB9-42CE-B360-40313BFAAF25}" srcOrd="0" destOrd="0" presId="urn:microsoft.com/office/officeart/2005/8/layout/vList5"/>
    <dgm:cxn modelId="{704131E1-CD88-374C-BA7C-6217CADD2B79}" type="presParOf" srcId="{FB62A53E-6AB9-42CE-B360-40313BFAAF25}" destId="{17973090-735E-4C76-92F7-2FDCA3A4ABB7}" srcOrd="0" destOrd="0" presId="urn:microsoft.com/office/officeart/2005/8/layout/vList5"/>
    <dgm:cxn modelId="{DC9D7BE9-FDB5-9144-819F-C37D0081D42D}" type="presParOf" srcId="{FB62A53E-6AB9-42CE-B360-40313BFAAF25}" destId="{4E7B0C28-9360-4199-A873-E684A4B4E0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7404E7-BA22-4926-BD9C-96ECDFB0369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de-CH"/>
        </a:p>
      </dgm:t>
    </dgm:pt>
    <dgm:pt modelId="{3D529045-D822-485E-810A-AE078C993048}">
      <dgm:prSet/>
      <dgm:spPr/>
      <dgm:t>
        <a:bodyPr/>
        <a:lstStyle/>
        <a:p>
          <a:r>
            <a:rPr lang="de-CH" dirty="0"/>
            <a:t>1 x Spielgruppe (CHF 270 / Semester)</a:t>
          </a:r>
        </a:p>
      </dgm:t>
    </dgm:pt>
    <dgm:pt modelId="{7A9C07B9-EBE7-40DD-A6D2-3F2C31104EB2}" type="parTrans" cxnId="{278317F1-E5E1-485C-B986-8F5B556070CA}">
      <dgm:prSet/>
      <dgm:spPr/>
      <dgm:t>
        <a:bodyPr/>
        <a:lstStyle/>
        <a:p>
          <a:endParaRPr lang="de-CH"/>
        </a:p>
      </dgm:t>
    </dgm:pt>
    <dgm:pt modelId="{91A5A3EF-57D5-40C2-836C-C8B094B88F4B}" type="sibTrans" cxnId="{278317F1-E5E1-485C-B986-8F5B556070CA}">
      <dgm:prSet/>
      <dgm:spPr/>
      <dgm:t>
        <a:bodyPr/>
        <a:lstStyle/>
        <a:p>
          <a:endParaRPr lang="de-CH"/>
        </a:p>
      </dgm:t>
    </dgm:pt>
    <dgm:pt modelId="{6B07F90D-F17C-43BB-AB39-E6F4C139046B}">
      <dgm:prSet/>
      <dgm:spPr/>
      <dgm:t>
        <a:bodyPr/>
        <a:lstStyle/>
        <a:p>
          <a:r>
            <a:rPr lang="de-CH" dirty="0"/>
            <a:t>2 x Spielgruppe (CHF 520 / Semester)</a:t>
          </a:r>
        </a:p>
      </dgm:t>
    </dgm:pt>
    <dgm:pt modelId="{62EB144F-9703-4400-BDD8-BEDF871034A1}" type="parTrans" cxnId="{6B005270-2C30-4933-82D7-6B4A78AECB19}">
      <dgm:prSet/>
      <dgm:spPr/>
      <dgm:t>
        <a:bodyPr/>
        <a:lstStyle/>
        <a:p>
          <a:endParaRPr lang="de-CH"/>
        </a:p>
      </dgm:t>
    </dgm:pt>
    <dgm:pt modelId="{A1E85253-F2A3-4145-9C8B-76011BD19802}" type="sibTrans" cxnId="{6B005270-2C30-4933-82D7-6B4A78AECB19}">
      <dgm:prSet/>
      <dgm:spPr/>
      <dgm:t>
        <a:bodyPr/>
        <a:lstStyle/>
        <a:p>
          <a:endParaRPr lang="de-CH"/>
        </a:p>
      </dgm:t>
    </dgm:pt>
    <dgm:pt modelId="{57CA0FB5-E76C-4A42-986E-C68A65E2A20C}">
      <dgm:prSet/>
      <dgm:spPr/>
      <dgm:t>
        <a:bodyPr/>
        <a:lstStyle/>
        <a:p>
          <a:r>
            <a:rPr lang="de-CH" dirty="0"/>
            <a:t>1 x Waldspielgruppe (CHF </a:t>
          </a:r>
          <a:r>
            <a:rPr lang="de-CH" dirty="0">
              <a:solidFill>
                <a:schemeClr val="bg1"/>
              </a:solidFill>
            </a:rPr>
            <a:t>370</a:t>
          </a:r>
          <a:r>
            <a:rPr lang="de-CH" dirty="0"/>
            <a:t> / Semester)</a:t>
          </a:r>
        </a:p>
      </dgm:t>
    </dgm:pt>
    <dgm:pt modelId="{CE835F98-D028-47EF-BAEC-787D2E025EED}" type="parTrans" cxnId="{F3251509-E835-46BF-B8CE-DA07EC7DDC6B}">
      <dgm:prSet/>
      <dgm:spPr/>
      <dgm:t>
        <a:bodyPr/>
        <a:lstStyle/>
        <a:p>
          <a:endParaRPr lang="de-CH"/>
        </a:p>
      </dgm:t>
    </dgm:pt>
    <dgm:pt modelId="{F0E274B3-FCD8-4536-B6C6-49099E4A5DAF}" type="sibTrans" cxnId="{F3251509-E835-46BF-B8CE-DA07EC7DDC6B}">
      <dgm:prSet/>
      <dgm:spPr/>
      <dgm:t>
        <a:bodyPr/>
        <a:lstStyle/>
        <a:p>
          <a:endParaRPr lang="de-CH"/>
        </a:p>
      </dgm:t>
    </dgm:pt>
    <dgm:pt modelId="{207445A4-E21A-4B5C-9FF2-C00511755604}">
      <dgm:prSet/>
      <dgm:spPr/>
      <dgm:t>
        <a:bodyPr/>
        <a:lstStyle/>
        <a:p>
          <a:r>
            <a:rPr lang="de-CH" dirty="0"/>
            <a:t>1x Spielgruppe 1x Waldspielgruppe (CHF </a:t>
          </a:r>
          <a:r>
            <a:rPr lang="de-CH" dirty="0">
              <a:solidFill>
                <a:schemeClr val="bg1"/>
              </a:solidFill>
            </a:rPr>
            <a:t>620</a:t>
          </a:r>
          <a:r>
            <a:rPr lang="de-CH" dirty="0"/>
            <a:t> / Semester)	</a:t>
          </a:r>
        </a:p>
      </dgm:t>
    </dgm:pt>
    <dgm:pt modelId="{45232F51-00CD-491C-9FF2-36A4FCB1E038}" type="parTrans" cxnId="{C076C79A-1C64-4353-82BA-00091F16ACCF}">
      <dgm:prSet/>
      <dgm:spPr/>
      <dgm:t>
        <a:bodyPr/>
        <a:lstStyle/>
        <a:p>
          <a:endParaRPr lang="de-CH"/>
        </a:p>
      </dgm:t>
    </dgm:pt>
    <dgm:pt modelId="{F69A5B20-87D2-4DC1-82E2-E0FB79BC803D}" type="sibTrans" cxnId="{C076C79A-1C64-4353-82BA-00091F16ACCF}">
      <dgm:prSet/>
      <dgm:spPr/>
      <dgm:t>
        <a:bodyPr/>
        <a:lstStyle/>
        <a:p>
          <a:endParaRPr lang="de-CH"/>
        </a:p>
      </dgm:t>
    </dgm:pt>
    <dgm:pt modelId="{37C192BD-97BA-4908-8616-F1A3E64987D9}">
      <dgm:prSet/>
      <dgm:spPr/>
      <dgm:t>
        <a:bodyPr/>
        <a:lstStyle/>
        <a:p>
          <a:r>
            <a:rPr lang="de-CH" dirty="0"/>
            <a:t>1x Bauernhofspielgruppe (</a:t>
          </a:r>
          <a:r>
            <a:rPr lang="de-CH"/>
            <a:t>CHF 370 / </a:t>
          </a:r>
          <a:r>
            <a:rPr lang="de-CH" dirty="0"/>
            <a:t>Semester)</a:t>
          </a:r>
        </a:p>
      </dgm:t>
    </dgm:pt>
    <dgm:pt modelId="{1F9EA092-67E2-4E73-895C-2E623FD0FDC8}" type="parTrans" cxnId="{FDD74452-066C-4359-9033-ECD90BE594ED}">
      <dgm:prSet/>
      <dgm:spPr/>
      <dgm:t>
        <a:bodyPr/>
        <a:lstStyle/>
        <a:p>
          <a:endParaRPr lang="de-CH"/>
        </a:p>
      </dgm:t>
    </dgm:pt>
    <dgm:pt modelId="{584CB765-6C52-483A-BF4B-E6698282A6DD}" type="sibTrans" cxnId="{FDD74452-066C-4359-9033-ECD90BE594ED}">
      <dgm:prSet/>
      <dgm:spPr/>
      <dgm:t>
        <a:bodyPr/>
        <a:lstStyle/>
        <a:p>
          <a:endParaRPr lang="de-CH"/>
        </a:p>
      </dgm:t>
    </dgm:pt>
    <dgm:pt modelId="{FA280B95-305D-4C64-8A1D-46C5E269552B}">
      <dgm:prSet/>
      <dgm:spPr/>
      <dgm:t>
        <a:bodyPr/>
        <a:lstStyle/>
        <a:p>
          <a:r>
            <a:rPr lang="de-CH" dirty="0"/>
            <a:t>1x Spielgruppe 1x Bauernhofspielgruppe (CHF 620 / Semester)</a:t>
          </a:r>
        </a:p>
      </dgm:t>
    </dgm:pt>
    <dgm:pt modelId="{EAF5E3D0-0850-4650-981D-05577CE16C2B}" type="parTrans" cxnId="{16FCBB3C-048E-4FE9-8698-6F77C1DEE6EA}">
      <dgm:prSet/>
      <dgm:spPr/>
      <dgm:t>
        <a:bodyPr/>
        <a:lstStyle/>
        <a:p>
          <a:endParaRPr lang="de-CH"/>
        </a:p>
      </dgm:t>
    </dgm:pt>
    <dgm:pt modelId="{A87A5436-B953-4DF2-B688-3B781752AFA5}" type="sibTrans" cxnId="{16FCBB3C-048E-4FE9-8698-6F77C1DEE6EA}">
      <dgm:prSet/>
      <dgm:spPr/>
      <dgm:t>
        <a:bodyPr/>
        <a:lstStyle/>
        <a:p>
          <a:endParaRPr lang="de-CH"/>
        </a:p>
      </dgm:t>
    </dgm:pt>
    <dgm:pt modelId="{6B55A55C-6480-48F4-9D52-4BC118CB2834}" type="pres">
      <dgm:prSet presAssocID="{827404E7-BA22-4926-BD9C-96ECDFB0369A}" presName="Name0" presStyleCnt="0">
        <dgm:presLayoutVars>
          <dgm:chMax val="7"/>
          <dgm:chPref val="7"/>
          <dgm:dir/>
        </dgm:presLayoutVars>
      </dgm:prSet>
      <dgm:spPr/>
    </dgm:pt>
    <dgm:pt modelId="{CB6D38E3-49F7-4AF5-A40D-1FEC52A1CBF9}" type="pres">
      <dgm:prSet presAssocID="{827404E7-BA22-4926-BD9C-96ECDFB0369A}" presName="Name1" presStyleCnt="0"/>
      <dgm:spPr/>
    </dgm:pt>
    <dgm:pt modelId="{CD3B7015-9163-4942-A921-E7BAE50B24D8}" type="pres">
      <dgm:prSet presAssocID="{827404E7-BA22-4926-BD9C-96ECDFB0369A}" presName="cycle" presStyleCnt="0"/>
      <dgm:spPr/>
    </dgm:pt>
    <dgm:pt modelId="{CBCB65F4-8245-4942-944C-D8C39253BE8E}" type="pres">
      <dgm:prSet presAssocID="{827404E7-BA22-4926-BD9C-96ECDFB0369A}" presName="srcNode" presStyleLbl="node1" presStyleIdx="0" presStyleCnt="6"/>
      <dgm:spPr/>
    </dgm:pt>
    <dgm:pt modelId="{C1BC8FD2-210C-468C-B3AC-3FDAE88BF802}" type="pres">
      <dgm:prSet presAssocID="{827404E7-BA22-4926-BD9C-96ECDFB0369A}" presName="conn" presStyleLbl="parChTrans1D2" presStyleIdx="0" presStyleCnt="1"/>
      <dgm:spPr/>
    </dgm:pt>
    <dgm:pt modelId="{EB17E9F8-643F-497B-AA69-13F4B7D2232F}" type="pres">
      <dgm:prSet presAssocID="{827404E7-BA22-4926-BD9C-96ECDFB0369A}" presName="extraNode" presStyleLbl="node1" presStyleIdx="0" presStyleCnt="6"/>
      <dgm:spPr/>
    </dgm:pt>
    <dgm:pt modelId="{6C712C3D-E803-423E-823C-E9B776278C67}" type="pres">
      <dgm:prSet presAssocID="{827404E7-BA22-4926-BD9C-96ECDFB0369A}" presName="dstNode" presStyleLbl="node1" presStyleIdx="0" presStyleCnt="6"/>
      <dgm:spPr/>
    </dgm:pt>
    <dgm:pt modelId="{66087351-F2CA-4729-A6D9-7954A5DABD83}" type="pres">
      <dgm:prSet presAssocID="{3D529045-D822-485E-810A-AE078C993048}" presName="text_1" presStyleLbl="node1" presStyleIdx="0" presStyleCnt="6">
        <dgm:presLayoutVars>
          <dgm:bulletEnabled val="1"/>
        </dgm:presLayoutVars>
      </dgm:prSet>
      <dgm:spPr/>
    </dgm:pt>
    <dgm:pt modelId="{5F7359FF-F4EC-4707-ADCE-D2ADCDA63B3B}" type="pres">
      <dgm:prSet presAssocID="{3D529045-D822-485E-810A-AE078C993048}" presName="accent_1" presStyleCnt="0"/>
      <dgm:spPr/>
    </dgm:pt>
    <dgm:pt modelId="{7666BF6A-54DC-4175-9625-BD52EBF46156}" type="pres">
      <dgm:prSet presAssocID="{3D529045-D822-485E-810A-AE078C993048}" presName="accentRepeatNode" presStyleLbl="solidFgAcc1" presStyleIdx="0" presStyleCnt="6"/>
      <dgm:spPr/>
    </dgm:pt>
    <dgm:pt modelId="{8F1CE7ED-DB86-4656-906C-68DB12921C53}" type="pres">
      <dgm:prSet presAssocID="{6B07F90D-F17C-43BB-AB39-E6F4C139046B}" presName="text_2" presStyleLbl="node1" presStyleIdx="1" presStyleCnt="6">
        <dgm:presLayoutVars>
          <dgm:bulletEnabled val="1"/>
        </dgm:presLayoutVars>
      </dgm:prSet>
      <dgm:spPr/>
    </dgm:pt>
    <dgm:pt modelId="{35B58599-6206-45B1-B2C4-23E5F5B096A3}" type="pres">
      <dgm:prSet presAssocID="{6B07F90D-F17C-43BB-AB39-E6F4C139046B}" presName="accent_2" presStyleCnt="0"/>
      <dgm:spPr/>
    </dgm:pt>
    <dgm:pt modelId="{DE5DAA85-2CAE-4F82-87A8-AAEF8BBC1F47}" type="pres">
      <dgm:prSet presAssocID="{6B07F90D-F17C-43BB-AB39-E6F4C139046B}" presName="accentRepeatNode" presStyleLbl="solidFgAcc1" presStyleIdx="1" presStyleCnt="6"/>
      <dgm:spPr/>
    </dgm:pt>
    <dgm:pt modelId="{3534DA55-E55E-4985-A1FB-66BADAFD2526}" type="pres">
      <dgm:prSet presAssocID="{57CA0FB5-E76C-4A42-986E-C68A65E2A20C}" presName="text_3" presStyleLbl="node1" presStyleIdx="2" presStyleCnt="6">
        <dgm:presLayoutVars>
          <dgm:bulletEnabled val="1"/>
        </dgm:presLayoutVars>
      </dgm:prSet>
      <dgm:spPr/>
    </dgm:pt>
    <dgm:pt modelId="{5F3D7DA3-2D54-4B20-BD04-653261CDA1F9}" type="pres">
      <dgm:prSet presAssocID="{57CA0FB5-E76C-4A42-986E-C68A65E2A20C}" presName="accent_3" presStyleCnt="0"/>
      <dgm:spPr/>
    </dgm:pt>
    <dgm:pt modelId="{0606B718-CCBA-4E2F-B0E1-C324C831C3B7}" type="pres">
      <dgm:prSet presAssocID="{57CA0FB5-E76C-4A42-986E-C68A65E2A20C}" presName="accentRepeatNode" presStyleLbl="solidFgAcc1" presStyleIdx="2" presStyleCnt="6"/>
      <dgm:spPr/>
    </dgm:pt>
    <dgm:pt modelId="{BEE0AC33-71FF-47C1-9BE1-381EA0C19A48}" type="pres">
      <dgm:prSet presAssocID="{207445A4-E21A-4B5C-9FF2-C00511755604}" presName="text_4" presStyleLbl="node1" presStyleIdx="3" presStyleCnt="6">
        <dgm:presLayoutVars>
          <dgm:bulletEnabled val="1"/>
        </dgm:presLayoutVars>
      </dgm:prSet>
      <dgm:spPr/>
    </dgm:pt>
    <dgm:pt modelId="{E68438BB-35D7-47E3-9EED-56832C751987}" type="pres">
      <dgm:prSet presAssocID="{207445A4-E21A-4B5C-9FF2-C00511755604}" presName="accent_4" presStyleCnt="0"/>
      <dgm:spPr/>
    </dgm:pt>
    <dgm:pt modelId="{F457F568-9AA7-4444-AF8B-87E21BF03300}" type="pres">
      <dgm:prSet presAssocID="{207445A4-E21A-4B5C-9FF2-C00511755604}" presName="accentRepeatNode" presStyleLbl="solidFgAcc1" presStyleIdx="3" presStyleCnt="6"/>
      <dgm:spPr/>
    </dgm:pt>
    <dgm:pt modelId="{D5303E57-C349-4F06-BBDC-5D8E263FB294}" type="pres">
      <dgm:prSet presAssocID="{37C192BD-97BA-4908-8616-F1A3E64987D9}" presName="text_5" presStyleLbl="node1" presStyleIdx="4" presStyleCnt="6">
        <dgm:presLayoutVars>
          <dgm:bulletEnabled val="1"/>
        </dgm:presLayoutVars>
      </dgm:prSet>
      <dgm:spPr/>
    </dgm:pt>
    <dgm:pt modelId="{336DE8E8-8544-4693-9FE0-255C6FAA2A45}" type="pres">
      <dgm:prSet presAssocID="{37C192BD-97BA-4908-8616-F1A3E64987D9}" presName="accent_5" presStyleCnt="0"/>
      <dgm:spPr/>
    </dgm:pt>
    <dgm:pt modelId="{C2E5B757-2C96-466E-A26C-3335C67A845E}" type="pres">
      <dgm:prSet presAssocID="{37C192BD-97BA-4908-8616-F1A3E64987D9}" presName="accentRepeatNode" presStyleLbl="solidFgAcc1" presStyleIdx="4" presStyleCnt="6"/>
      <dgm:spPr/>
    </dgm:pt>
    <dgm:pt modelId="{F2ABDC17-F47A-40D6-985B-2E2CB987F01D}" type="pres">
      <dgm:prSet presAssocID="{FA280B95-305D-4C64-8A1D-46C5E269552B}" presName="text_6" presStyleLbl="node1" presStyleIdx="5" presStyleCnt="6">
        <dgm:presLayoutVars>
          <dgm:bulletEnabled val="1"/>
        </dgm:presLayoutVars>
      </dgm:prSet>
      <dgm:spPr/>
    </dgm:pt>
    <dgm:pt modelId="{F31B9880-F9B0-4F2E-A200-B7327558BA7E}" type="pres">
      <dgm:prSet presAssocID="{FA280B95-305D-4C64-8A1D-46C5E269552B}" presName="accent_6" presStyleCnt="0"/>
      <dgm:spPr/>
    </dgm:pt>
    <dgm:pt modelId="{B99CA455-574D-44EC-9583-2086B455F8F7}" type="pres">
      <dgm:prSet presAssocID="{FA280B95-305D-4C64-8A1D-46C5E269552B}" presName="accentRepeatNode" presStyleLbl="solidFgAcc1" presStyleIdx="5" presStyleCnt="6"/>
      <dgm:spPr/>
    </dgm:pt>
  </dgm:ptLst>
  <dgm:cxnLst>
    <dgm:cxn modelId="{F3251509-E835-46BF-B8CE-DA07EC7DDC6B}" srcId="{827404E7-BA22-4926-BD9C-96ECDFB0369A}" destId="{57CA0FB5-E76C-4A42-986E-C68A65E2A20C}" srcOrd="2" destOrd="0" parTransId="{CE835F98-D028-47EF-BAEC-787D2E025EED}" sibTransId="{F0E274B3-FCD8-4536-B6C6-49099E4A5DAF}"/>
    <dgm:cxn modelId="{2D2AF916-E108-1043-B7B0-B6D7D351D46E}" type="presOf" srcId="{57CA0FB5-E76C-4A42-986E-C68A65E2A20C}" destId="{3534DA55-E55E-4985-A1FB-66BADAFD2526}" srcOrd="0" destOrd="0" presId="urn:microsoft.com/office/officeart/2008/layout/VerticalCurvedList"/>
    <dgm:cxn modelId="{16FCBB3C-048E-4FE9-8698-6F77C1DEE6EA}" srcId="{827404E7-BA22-4926-BD9C-96ECDFB0369A}" destId="{FA280B95-305D-4C64-8A1D-46C5E269552B}" srcOrd="5" destOrd="0" parTransId="{EAF5E3D0-0850-4650-981D-05577CE16C2B}" sibTransId="{A87A5436-B953-4DF2-B688-3B781752AFA5}"/>
    <dgm:cxn modelId="{DE8BE843-2448-DF4A-BA0B-FDABD28D440E}" type="presOf" srcId="{207445A4-E21A-4B5C-9FF2-C00511755604}" destId="{BEE0AC33-71FF-47C1-9BE1-381EA0C19A48}" srcOrd="0" destOrd="0" presId="urn:microsoft.com/office/officeart/2008/layout/VerticalCurvedList"/>
    <dgm:cxn modelId="{6B005270-2C30-4933-82D7-6B4A78AECB19}" srcId="{827404E7-BA22-4926-BD9C-96ECDFB0369A}" destId="{6B07F90D-F17C-43BB-AB39-E6F4C139046B}" srcOrd="1" destOrd="0" parTransId="{62EB144F-9703-4400-BDD8-BEDF871034A1}" sibTransId="{A1E85253-F2A3-4145-9C8B-76011BD19802}"/>
    <dgm:cxn modelId="{FDD74452-066C-4359-9033-ECD90BE594ED}" srcId="{827404E7-BA22-4926-BD9C-96ECDFB0369A}" destId="{37C192BD-97BA-4908-8616-F1A3E64987D9}" srcOrd="4" destOrd="0" parTransId="{1F9EA092-67E2-4E73-895C-2E623FD0FDC8}" sibTransId="{584CB765-6C52-483A-BF4B-E6698282A6DD}"/>
    <dgm:cxn modelId="{AA839972-731D-0342-9320-0DD7EE2F5348}" type="presOf" srcId="{3D529045-D822-485E-810A-AE078C993048}" destId="{66087351-F2CA-4729-A6D9-7954A5DABD83}" srcOrd="0" destOrd="0" presId="urn:microsoft.com/office/officeart/2008/layout/VerticalCurvedList"/>
    <dgm:cxn modelId="{6D574B98-7A1D-9E42-94CD-5B8B94D78B25}" type="presOf" srcId="{6B07F90D-F17C-43BB-AB39-E6F4C139046B}" destId="{8F1CE7ED-DB86-4656-906C-68DB12921C53}" srcOrd="0" destOrd="0" presId="urn:microsoft.com/office/officeart/2008/layout/VerticalCurvedList"/>
    <dgm:cxn modelId="{088F979A-5FF1-4E8E-94D5-E8E1181503B9}" type="presOf" srcId="{FA280B95-305D-4C64-8A1D-46C5E269552B}" destId="{F2ABDC17-F47A-40D6-985B-2E2CB987F01D}" srcOrd="0" destOrd="0" presId="urn:microsoft.com/office/officeart/2008/layout/VerticalCurvedList"/>
    <dgm:cxn modelId="{C076C79A-1C64-4353-82BA-00091F16ACCF}" srcId="{827404E7-BA22-4926-BD9C-96ECDFB0369A}" destId="{207445A4-E21A-4B5C-9FF2-C00511755604}" srcOrd="3" destOrd="0" parTransId="{45232F51-00CD-491C-9FF2-36A4FCB1E038}" sibTransId="{F69A5B20-87D2-4DC1-82E2-E0FB79BC803D}"/>
    <dgm:cxn modelId="{657179BA-2503-9F4F-BD8B-092A11408017}" type="presOf" srcId="{91A5A3EF-57D5-40C2-836C-C8B094B88F4B}" destId="{C1BC8FD2-210C-468C-B3AC-3FDAE88BF802}" srcOrd="0" destOrd="0" presId="urn:microsoft.com/office/officeart/2008/layout/VerticalCurvedList"/>
    <dgm:cxn modelId="{085BC2C0-AB45-4399-B737-C43D559651B1}" type="presOf" srcId="{37C192BD-97BA-4908-8616-F1A3E64987D9}" destId="{D5303E57-C349-4F06-BBDC-5D8E263FB294}" srcOrd="0" destOrd="0" presId="urn:microsoft.com/office/officeart/2008/layout/VerticalCurvedList"/>
    <dgm:cxn modelId="{DD9C3DEE-7381-A740-BAA9-FA9C2EC701BA}" type="presOf" srcId="{827404E7-BA22-4926-BD9C-96ECDFB0369A}" destId="{6B55A55C-6480-48F4-9D52-4BC118CB2834}" srcOrd="0" destOrd="0" presId="urn:microsoft.com/office/officeart/2008/layout/VerticalCurvedList"/>
    <dgm:cxn modelId="{278317F1-E5E1-485C-B986-8F5B556070CA}" srcId="{827404E7-BA22-4926-BD9C-96ECDFB0369A}" destId="{3D529045-D822-485E-810A-AE078C993048}" srcOrd="0" destOrd="0" parTransId="{7A9C07B9-EBE7-40DD-A6D2-3F2C31104EB2}" sibTransId="{91A5A3EF-57D5-40C2-836C-C8B094B88F4B}"/>
    <dgm:cxn modelId="{19CFE69F-8E3D-C547-B222-FFF56A109DE3}" type="presParOf" srcId="{6B55A55C-6480-48F4-9D52-4BC118CB2834}" destId="{CB6D38E3-49F7-4AF5-A40D-1FEC52A1CBF9}" srcOrd="0" destOrd="0" presId="urn:microsoft.com/office/officeart/2008/layout/VerticalCurvedList"/>
    <dgm:cxn modelId="{84A31C7F-C7DF-694F-93C8-3B5FD4733C45}" type="presParOf" srcId="{CB6D38E3-49F7-4AF5-A40D-1FEC52A1CBF9}" destId="{CD3B7015-9163-4942-A921-E7BAE50B24D8}" srcOrd="0" destOrd="0" presId="urn:microsoft.com/office/officeart/2008/layout/VerticalCurvedList"/>
    <dgm:cxn modelId="{2E1B2AD6-0BC7-1F48-8B7D-8156D561F98E}" type="presParOf" srcId="{CD3B7015-9163-4942-A921-E7BAE50B24D8}" destId="{CBCB65F4-8245-4942-944C-D8C39253BE8E}" srcOrd="0" destOrd="0" presId="urn:microsoft.com/office/officeart/2008/layout/VerticalCurvedList"/>
    <dgm:cxn modelId="{81519C74-6615-F84E-BF77-A1C848505BB0}" type="presParOf" srcId="{CD3B7015-9163-4942-A921-E7BAE50B24D8}" destId="{C1BC8FD2-210C-468C-B3AC-3FDAE88BF802}" srcOrd="1" destOrd="0" presId="urn:microsoft.com/office/officeart/2008/layout/VerticalCurvedList"/>
    <dgm:cxn modelId="{70CBC7A0-48FD-6646-8362-8BAEC8FBDCE9}" type="presParOf" srcId="{CD3B7015-9163-4942-A921-E7BAE50B24D8}" destId="{EB17E9F8-643F-497B-AA69-13F4B7D2232F}" srcOrd="2" destOrd="0" presId="urn:microsoft.com/office/officeart/2008/layout/VerticalCurvedList"/>
    <dgm:cxn modelId="{CE8D6EE9-44B6-BE4A-A4BA-C4902C63C8B4}" type="presParOf" srcId="{CD3B7015-9163-4942-A921-E7BAE50B24D8}" destId="{6C712C3D-E803-423E-823C-E9B776278C67}" srcOrd="3" destOrd="0" presId="urn:microsoft.com/office/officeart/2008/layout/VerticalCurvedList"/>
    <dgm:cxn modelId="{700E5846-D4FB-7F4B-8A67-8F986B342C66}" type="presParOf" srcId="{CB6D38E3-49F7-4AF5-A40D-1FEC52A1CBF9}" destId="{66087351-F2CA-4729-A6D9-7954A5DABD83}" srcOrd="1" destOrd="0" presId="urn:microsoft.com/office/officeart/2008/layout/VerticalCurvedList"/>
    <dgm:cxn modelId="{076B38CB-E709-E748-9B86-8E8756D56F3F}" type="presParOf" srcId="{CB6D38E3-49F7-4AF5-A40D-1FEC52A1CBF9}" destId="{5F7359FF-F4EC-4707-ADCE-D2ADCDA63B3B}" srcOrd="2" destOrd="0" presId="urn:microsoft.com/office/officeart/2008/layout/VerticalCurvedList"/>
    <dgm:cxn modelId="{F075B2EB-AE6C-C541-8532-D778E18D5CF6}" type="presParOf" srcId="{5F7359FF-F4EC-4707-ADCE-D2ADCDA63B3B}" destId="{7666BF6A-54DC-4175-9625-BD52EBF46156}" srcOrd="0" destOrd="0" presId="urn:microsoft.com/office/officeart/2008/layout/VerticalCurvedList"/>
    <dgm:cxn modelId="{2F476420-4EC2-4743-8F1F-922CD8FFBE35}" type="presParOf" srcId="{CB6D38E3-49F7-4AF5-A40D-1FEC52A1CBF9}" destId="{8F1CE7ED-DB86-4656-906C-68DB12921C53}" srcOrd="3" destOrd="0" presId="urn:microsoft.com/office/officeart/2008/layout/VerticalCurvedList"/>
    <dgm:cxn modelId="{1DE55667-29B4-584C-A34E-699D99ABEB7B}" type="presParOf" srcId="{CB6D38E3-49F7-4AF5-A40D-1FEC52A1CBF9}" destId="{35B58599-6206-45B1-B2C4-23E5F5B096A3}" srcOrd="4" destOrd="0" presId="urn:microsoft.com/office/officeart/2008/layout/VerticalCurvedList"/>
    <dgm:cxn modelId="{FA79A196-B2F0-7246-AF31-9A9CB67424C1}" type="presParOf" srcId="{35B58599-6206-45B1-B2C4-23E5F5B096A3}" destId="{DE5DAA85-2CAE-4F82-87A8-AAEF8BBC1F47}" srcOrd="0" destOrd="0" presId="urn:microsoft.com/office/officeart/2008/layout/VerticalCurvedList"/>
    <dgm:cxn modelId="{6C404145-0848-E547-ACD7-242398B67329}" type="presParOf" srcId="{CB6D38E3-49F7-4AF5-A40D-1FEC52A1CBF9}" destId="{3534DA55-E55E-4985-A1FB-66BADAFD2526}" srcOrd="5" destOrd="0" presId="urn:microsoft.com/office/officeart/2008/layout/VerticalCurvedList"/>
    <dgm:cxn modelId="{15C06EFE-BD8B-D243-80FE-49C4752C47B1}" type="presParOf" srcId="{CB6D38E3-49F7-4AF5-A40D-1FEC52A1CBF9}" destId="{5F3D7DA3-2D54-4B20-BD04-653261CDA1F9}" srcOrd="6" destOrd="0" presId="urn:microsoft.com/office/officeart/2008/layout/VerticalCurvedList"/>
    <dgm:cxn modelId="{C31EA2CB-430D-B54A-85DE-E6C0A9B99779}" type="presParOf" srcId="{5F3D7DA3-2D54-4B20-BD04-653261CDA1F9}" destId="{0606B718-CCBA-4E2F-B0E1-C324C831C3B7}" srcOrd="0" destOrd="0" presId="urn:microsoft.com/office/officeart/2008/layout/VerticalCurvedList"/>
    <dgm:cxn modelId="{C5154445-BE61-AF41-8A0F-6B0AD70603DE}" type="presParOf" srcId="{CB6D38E3-49F7-4AF5-A40D-1FEC52A1CBF9}" destId="{BEE0AC33-71FF-47C1-9BE1-381EA0C19A48}" srcOrd="7" destOrd="0" presId="urn:microsoft.com/office/officeart/2008/layout/VerticalCurvedList"/>
    <dgm:cxn modelId="{A768DFEA-3164-F24D-8E1C-1E5F991FB3AC}" type="presParOf" srcId="{CB6D38E3-49F7-4AF5-A40D-1FEC52A1CBF9}" destId="{E68438BB-35D7-47E3-9EED-56832C751987}" srcOrd="8" destOrd="0" presId="urn:microsoft.com/office/officeart/2008/layout/VerticalCurvedList"/>
    <dgm:cxn modelId="{BDCE0A87-F04D-9540-8AD4-349B4C924A09}" type="presParOf" srcId="{E68438BB-35D7-47E3-9EED-56832C751987}" destId="{F457F568-9AA7-4444-AF8B-87E21BF03300}" srcOrd="0" destOrd="0" presId="urn:microsoft.com/office/officeart/2008/layout/VerticalCurvedList"/>
    <dgm:cxn modelId="{F1146E6C-12AE-4872-8D42-AF5D4032EE77}" type="presParOf" srcId="{CB6D38E3-49F7-4AF5-A40D-1FEC52A1CBF9}" destId="{D5303E57-C349-4F06-BBDC-5D8E263FB294}" srcOrd="9" destOrd="0" presId="urn:microsoft.com/office/officeart/2008/layout/VerticalCurvedList"/>
    <dgm:cxn modelId="{99FA4216-B7FA-4CD3-BD6D-6FE2993A4629}" type="presParOf" srcId="{CB6D38E3-49F7-4AF5-A40D-1FEC52A1CBF9}" destId="{336DE8E8-8544-4693-9FE0-255C6FAA2A45}" srcOrd="10" destOrd="0" presId="urn:microsoft.com/office/officeart/2008/layout/VerticalCurvedList"/>
    <dgm:cxn modelId="{05269F2A-EAF4-4610-A960-F2527A36256E}" type="presParOf" srcId="{336DE8E8-8544-4693-9FE0-255C6FAA2A45}" destId="{C2E5B757-2C96-466E-A26C-3335C67A845E}" srcOrd="0" destOrd="0" presId="urn:microsoft.com/office/officeart/2008/layout/VerticalCurvedList"/>
    <dgm:cxn modelId="{1B01AFF2-6958-42C3-9EB9-82B59E4DF4E8}" type="presParOf" srcId="{CB6D38E3-49F7-4AF5-A40D-1FEC52A1CBF9}" destId="{F2ABDC17-F47A-40D6-985B-2E2CB987F01D}" srcOrd="11" destOrd="0" presId="urn:microsoft.com/office/officeart/2008/layout/VerticalCurvedList"/>
    <dgm:cxn modelId="{515E28CA-D9CB-47CE-A8A0-A3F88CEFAFF6}" type="presParOf" srcId="{CB6D38E3-49F7-4AF5-A40D-1FEC52A1CBF9}" destId="{F31B9880-F9B0-4F2E-A200-B7327558BA7E}" srcOrd="12" destOrd="0" presId="urn:microsoft.com/office/officeart/2008/layout/VerticalCurvedList"/>
    <dgm:cxn modelId="{CD12BF4F-E502-4F4E-B49B-180B218AEAC6}" type="presParOf" srcId="{F31B9880-F9B0-4F2E-A200-B7327558BA7E}" destId="{B99CA455-574D-44EC-9583-2086B455F8F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661674" y="-1002158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81442"/>
        <a:ext cx="2805464" cy="638263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78073" cy="7978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Name/Vorname des Kindes</a:t>
          </a:r>
          <a:endParaRPr lang="de-CH" sz="1500" kern="1200" dirty="0"/>
        </a:p>
      </dsp:txBody>
      <dsp:txXfrm>
        <a:off x="38947" y="38947"/>
        <a:ext cx="1500179" cy="719934"/>
      </dsp:txXfrm>
    </dsp:sp>
    <dsp:sp modelId="{26CE0CE3-6494-445D-80F9-4F83B9B485A3}">
      <dsp:nvSpPr>
        <dsp:cNvPr id="0" name=""/>
        <dsp:cNvSpPr/>
      </dsp:nvSpPr>
      <dsp:spPr>
        <a:xfrm rot="5400000">
          <a:off x="2661674" y="-164438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868450"/>
            <a:satOff val="1599"/>
            <a:lumOff val="70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868450"/>
              <a:satOff val="1599"/>
              <a:lumOff val="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919162"/>
        <a:ext cx="2805464" cy="638263"/>
      </dsp:txXfrm>
    </dsp:sp>
    <dsp:sp modelId="{733FBB6B-9F93-45BB-9FB0-A5BB5059183F}">
      <dsp:nvSpPr>
        <dsp:cNvPr id="0" name=""/>
        <dsp:cNvSpPr/>
      </dsp:nvSpPr>
      <dsp:spPr>
        <a:xfrm>
          <a:off x="0" y="839378"/>
          <a:ext cx="1578073" cy="79782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Name/Vorname der Eltern</a:t>
          </a:r>
        </a:p>
      </dsp:txBody>
      <dsp:txXfrm>
        <a:off x="38947" y="878325"/>
        <a:ext cx="1500179" cy="719934"/>
      </dsp:txXfrm>
    </dsp:sp>
    <dsp:sp modelId="{0C5D2E17-E670-45F3-A7FE-C92D46BB0FFC}">
      <dsp:nvSpPr>
        <dsp:cNvPr id="0" name=""/>
        <dsp:cNvSpPr/>
      </dsp:nvSpPr>
      <dsp:spPr>
        <a:xfrm rot="5400000">
          <a:off x="2661674" y="673281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1736901"/>
            <a:satOff val="3197"/>
            <a:lumOff val="1417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1736901"/>
              <a:satOff val="3197"/>
              <a:lumOff val="14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1756881"/>
        <a:ext cx="2805464" cy="638263"/>
      </dsp:txXfrm>
    </dsp:sp>
    <dsp:sp modelId="{1CAAA399-780B-4C3C-BB3A-997AA2E7062D}">
      <dsp:nvSpPr>
        <dsp:cNvPr id="0" name=""/>
        <dsp:cNvSpPr/>
      </dsp:nvSpPr>
      <dsp:spPr>
        <a:xfrm>
          <a:off x="0" y="1677099"/>
          <a:ext cx="1578073" cy="79782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Adresse</a:t>
          </a:r>
          <a:endParaRPr lang="de-CH" sz="1500" kern="1200" dirty="0"/>
        </a:p>
      </dsp:txBody>
      <dsp:txXfrm>
        <a:off x="38947" y="1716046"/>
        <a:ext cx="1500179" cy="719934"/>
      </dsp:txXfrm>
    </dsp:sp>
    <dsp:sp modelId="{3F83E38D-D4FE-4215-9405-64EB759F45FE}">
      <dsp:nvSpPr>
        <dsp:cNvPr id="0" name=""/>
        <dsp:cNvSpPr/>
      </dsp:nvSpPr>
      <dsp:spPr>
        <a:xfrm rot="5400000">
          <a:off x="2661674" y="1511001"/>
          <a:ext cx="638263" cy="2805464"/>
        </a:xfrm>
        <a:prstGeom prst="flowChartProcess">
          <a:avLst/>
        </a:prstGeom>
        <a:solidFill>
          <a:schemeClr val="accent5">
            <a:tint val="40000"/>
            <a:alpha val="90000"/>
            <a:hueOff val="2605351"/>
            <a:satOff val="4796"/>
            <a:lumOff val="2125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2605351"/>
              <a:satOff val="4796"/>
              <a:lumOff val="2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500" kern="1200" dirty="0"/>
        </a:p>
      </dsp:txBody>
      <dsp:txXfrm rot="-5400000">
        <a:off x="1578074" y="2594601"/>
        <a:ext cx="2805464" cy="638263"/>
      </dsp:txXfrm>
    </dsp:sp>
    <dsp:sp modelId="{817BCD95-066F-4FC0-890B-10C14A48923C}">
      <dsp:nvSpPr>
        <dsp:cNvPr id="0" name=""/>
        <dsp:cNvSpPr/>
      </dsp:nvSpPr>
      <dsp:spPr>
        <a:xfrm>
          <a:off x="0" y="2514819"/>
          <a:ext cx="1578073" cy="79782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Telefon</a:t>
          </a:r>
        </a:p>
      </dsp:txBody>
      <dsp:txXfrm>
        <a:off x="38947" y="2553766"/>
        <a:ext cx="1500179" cy="719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574983" y="-961363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</dsp:txBody>
      <dsp:txXfrm rot="-5400000">
        <a:off x="1532178" y="81442"/>
        <a:ext cx="2723873" cy="638263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32178" cy="7978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/>
            <a:t>E-Mail</a:t>
          </a:r>
          <a:endParaRPr lang="de-CH" sz="1500" kern="1200" dirty="0"/>
        </a:p>
      </dsp:txBody>
      <dsp:txXfrm>
        <a:off x="38947" y="38947"/>
        <a:ext cx="1454284" cy="719934"/>
      </dsp:txXfrm>
    </dsp:sp>
    <dsp:sp modelId="{26CE0CE3-6494-445D-80F9-4F83B9B485A3}">
      <dsp:nvSpPr>
        <dsp:cNvPr id="0" name=""/>
        <dsp:cNvSpPr/>
      </dsp:nvSpPr>
      <dsp:spPr>
        <a:xfrm rot="5400000">
          <a:off x="2574983" y="-123643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482776"/>
            <a:satOff val="-6609"/>
            <a:lumOff val="-875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482776"/>
              <a:satOff val="-6609"/>
              <a:lumOff val="-8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</dsp:txBody>
      <dsp:txXfrm rot="-5400000">
        <a:off x="1532178" y="919162"/>
        <a:ext cx="2723873" cy="638263"/>
      </dsp:txXfrm>
    </dsp:sp>
    <dsp:sp modelId="{733FBB6B-9F93-45BB-9FB0-A5BB5059183F}">
      <dsp:nvSpPr>
        <dsp:cNvPr id="0" name=""/>
        <dsp:cNvSpPr/>
      </dsp:nvSpPr>
      <dsp:spPr>
        <a:xfrm>
          <a:off x="0" y="839378"/>
          <a:ext cx="1532178" cy="797828"/>
        </a:xfrm>
        <a:prstGeom prst="roundRect">
          <a:avLst/>
        </a:prstGeom>
        <a:solidFill>
          <a:schemeClr val="accent4">
            <a:hueOff val="-509452"/>
            <a:satOff val="-3415"/>
            <a:lumOff val="-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Geburtsdatum des Kindes</a:t>
          </a:r>
        </a:p>
      </dsp:txBody>
      <dsp:txXfrm>
        <a:off x="38947" y="878325"/>
        <a:ext cx="1454284" cy="719934"/>
      </dsp:txXfrm>
    </dsp:sp>
    <dsp:sp modelId="{0C5D2E17-E670-45F3-A7FE-C92D46BB0FFC}">
      <dsp:nvSpPr>
        <dsp:cNvPr id="0" name=""/>
        <dsp:cNvSpPr/>
      </dsp:nvSpPr>
      <dsp:spPr>
        <a:xfrm rot="5400000">
          <a:off x="2574983" y="714076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965551"/>
            <a:satOff val="-13219"/>
            <a:lumOff val="-1751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965551"/>
              <a:satOff val="-13219"/>
              <a:lumOff val="-17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700" kern="1200" dirty="0"/>
        </a:p>
        <a:p>
          <a:pPr marL="0" lvl="1" indent="265113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000" kern="1200" dirty="0">
              <a:solidFill>
                <a:schemeClr val="accent5"/>
              </a:solidFill>
            </a:rPr>
            <a:t>      Anmeldung unter stvdo.ch</a:t>
          </a:r>
          <a:endParaRPr lang="de-CH" sz="1700" kern="1200" dirty="0"/>
        </a:p>
      </dsp:txBody>
      <dsp:txXfrm rot="-5400000">
        <a:off x="1532178" y="1756881"/>
        <a:ext cx="2723873" cy="638263"/>
      </dsp:txXfrm>
    </dsp:sp>
    <dsp:sp modelId="{1CAAA399-780B-4C3C-BB3A-997AA2E7062D}">
      <dsp:nvSpPr>
        <dsp:cNvPr id="0" name=""/>
        <dsp:cNvSpPr/>
      </dsp:nvSpPr>
      <dsp:spPr>
        <a:xfrm>
          <a:off x="0" y="1677099"/>
          <a:ext cx="1532178" cy="797828"/>
        </a:xfrm>
        <a:prstGeom prst="roundRect">
          <a:avLst/>
        </a:prstGeom>
        <a:solidFill>
          <a:schemeClr val="accent4">
            <a:hueOff val="-1018903"/>
            <a:satOff val="-6830"/>
            <a:lumOff val="-705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 err="1"/>
            <a:t>ElKi</a:t>
          </a:r>
          <a:r>
            <a:rPr lang="de-CH" sz="1500" b="0" kern="1200" dirty="0"/>
            <a:t>-Turnen</a:t>
          </a:r>
          <a:endParaRPr lang="de-CH" sz="1500" kern="1200" dirty="0"/>
        </a:p>
      </dsp:txBody>
      <dsp:txXfrm>
        <a:off x="38947" y="1716046"/>
        <a:ext cx="1454284" cy="719934"/>
      </dsp:txXfrm>
    </dsp:sp>
    <dsp:sp modelId="{E9925C4F-543E-4EA9-835E-3C36E1CCA265}">
      <dsp:nvSpPr>
        <dsp:cNvPr id="0" name=""/>
        <dsp:cNvSpPr/>
      </dsp:nvSpPr>
      <dsp:spPr>
        <a:xfrm rot="5400000">
          <a:off x="2574983" y="1551797"/>
          <a:ext cx="638263" cy="2723873"/>
        </a:xfrm>
        <a:prstGeom prst="flowChartProcess">
          <a:avLst/>
        </a:prstGeom>
        <a:solidFill>
          <a:schemeClr val="accent4">
            <a:tint val="40000"/>
            <a:alpha val="90000"/>
            <a:hueOff val="-1448327"/>
            <a:satOff val="-19828"/>
            <a:lumOff val="-2626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-1448327"/>
              <a:satOff val="-19828"/>
              <a:lumOff val="-26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1800" kern="1200" dirty="0">
            <a:solidFill>
              <a:schemeClr val="accent5"/>
            </a:solidFill>
          </a:endParaRPr>
        </a:p>
      </dsp:txBody>
      <dsp:txXfrm rot="-5400000">
        <a:off x="1532178" y="2594602"/>
        <a:ext cx="2723873" cy="638263"/>
      </dsp:txXfrm>
    </dsp:sp>
    <dsp:sp modelId="{817BCD95-066F-4FC0-890B-10C14A48923C}">
      <dsp:nvSpPr>
        <dsp:cNvPr id="0" name=""/>
        <dsp:cNvSpPr/>
      </dsp:nvSpPr>
      <dsp:spPr>
        <a:xfrm>
          <a:off x="0" y="2514819"/>
          <a:ext cx="1532178" cy="797828"/>
        </a:xfrm>
        <a:prstGeom prst="roundRect">
          <a:avLst/>
        </a:prstGeom>
        <a:solidFill>
          <a:schemeClr val="accent4">
            <a:hueOff val="-1528355"/>
            <a:satOff val="-10245"/>
            <a:lumOff val="-105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/>
            <a:t>Datum</a:t>
          </a:r>
        </a:p>
      </dsp:txBody>
      <dsp:txXfrm>
        <a:off x="38947" y="2553766"/>
        <a:ext cx="1454284" cy="719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0C28-9360-4199-A873-E684A4B4E0E9}">
      <dsp:nvSpPr>
        <dsp:cNvPr id="0" name=""/>
        <dsp:cNvSpPr/>
      </dsp:nvSpPr>
      <dsp:spPr>
        <a:xfrm rot="5400000">
          <a:off x="2553809" y="-936554"/>
          <a:ext cx="680611" cy="2723873"/>
        </a:xfrm>
        <a:prstGeom prst="flowChartProcess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CH" sz="3800" kern="1200" dirty="0"/>
        </a:p>
      </dsp:txBody>
      <dsp:txXfrm rot="-5400000">
        <a:off x="1532178" y="85077"/>
        <a:ext cx="2723873" cy="680611"/>
      </dsp:txXfrm>
    </dsp:sp>
    <dsp:sp modelId="{17973090-735E-4C76-92F7-2FDCA3A4ABB7}">
      <dsp:nvSpPr>
        <dsp:cNvPr id="0" name=""/>
        <dsp:cNvSpPr/>
      </dsp:nvSpPr>
      <dsp:spPr>
        <a:xfrm>
          <a:off x="0" y="0"/>
          <a:ext cx="1532178" cy="85076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b="0" kern="1200" dirty="0">
              <a:solidFill>
                <a:schemeClr val="bg1"/>
              </a:solidFill>
            </a:rPr>
            <a:t>Unterschrift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0" kern="1200" dirty="0">
              <a:solidFill>
                <a:schemeClr val="bg1"/>
              </a:solidFill>
            </a:rPr>
            <a:t>eines Erziehungsberechtigten</a:t>
          </a:r>
          <a:endParaRPr lang="de-CH" sz="900" kern="1200" dirty="0">
            <a:solidFill>
              <a:schemeClr val="bg1"/>
            </a:solidFill>
          </a:endParaRPr>
        </a:p>
      </dsp:txBody>
      <dsp:txXfrm>
        <a:off x="41531" y="41531"/>
        <a:ext cx="1449116" cy="7677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C8FD2-210C-468C-B3AC-3FDAE88BF802}">
      <dsp:nvSpPr>
        <dsp:cNvPr id="0" name=""/>
        <dsp:cNvSpPr/>
      </dsp:nvSpPr>
      <dsp:spPr>
        <a:xfrm>
          <a:off x="-2265730" y="-350398"/>
          <a:ext cx="2706600" cy="2706600"/>
        </a:xfrm>
        <a:prstGeom prst="blockArc">
          <a:avLst>
            <a:gd name="adj1" fmla="val 18900000"/>
            <a:gd name="adj2" fmla="val 2700000"/>
            <a:gd name="adj3" fmla="val 798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87351-F2CA-4729-A6D9-7954A5DABD83}">
      <dsp:nvSpPr>
        <dsp:cNvPr id="0" name=""/>
        <dsp:cNvSpPr/>
      </dsp:nvSpPr>
      <dsp:spPr>
        <a:xfrm>
          <a:off x="166467" y="105625"/>
          <a:ext cx="4194391" cy="2111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 x Spielgruppe (CHF 270 / Semester)</a:t>
          </a:r>
        </a:p>
      </dsp:txBody>
      <dsp:txXfrm>
        <a:off x="166467" y="105625"/>
        <a:ext cx="4194391" cy="211171"/>
      </dsp:txXfrm>
    </dsp:sp>
    <dsp:sp modelId="{7666BF6A-54DC-4175-9625-BD52EBF46156}">
      <dsp:nvSpPr>
        <dsp:cNvPr id="0" name=""/>
        <dsp:cNvSpPr/>
      </dsp:nvSpPr>
      <dsp:spPr>
        <a:xfrm>
          <a:off x="34485" y="79229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CE7ED-DB86-4656-906C-68DB12921C53}">
      <dsp:nvSpPr>
        <dsp:cNvPr id="0" name=""/>
        <dsp:cNvSpPr/>
      </dsp:nvSpPr>
      <dsp:spPr>
        <a:xfrm>
          <a:off x="340170" y="422342"/>
          <a:ext cx="4020689" cy="2111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2 x Spielgruppe (CHF 520 / Semester)</a:t>
          </a:r>
        </a:p>
      </dsp:txBody>
      <dsp:txXfrm>
        <a:off x="340170" y="422342"/>
        <a:ext cx="4020689" cy="211171"/>
      </dsp:txXfrm>
    </dsp:sp>
    <dsp:sp modelId="{DE5DAA85-2CAE-4F82-87A8-AAEF8BBC1F47}">
      <dsp:nvSpPr>
        <dsp:cNvPr id="0" name=""/>
        <dsp:cNvSpPr/>
      </dsp:nvSpPr>
      <dsp:spPr>
        <a:xfrm>
          <a:off x="208188" y="395945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4DA55-E55E-4985-A1FB-66BADAFD2526}">
      <dsp:nvSpPr>
        <dsp:cNvPr id="0" name=""/>
        <dsp:cNvSpPr/>
      </dsp:nvSpPr>
      <dsp:spPr>
        <a:xfrm>
          <a:off x="419600" y="739058"/>
          <a:ext cx="3941259" cy="21117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 x Waldspielgruppe (CHF </a:t>
          </a:r>
          <a:r>
            <a:rPr lang="de-CH" sz="1100" kern="1200" dirty="0">
              <a:solidFill>
                <a:schemeClr val="bg1"/>
              </a:solidFill>
            </a:rPr>
            <a:t>370</a:t>
          </a:r>
          <a:r>
            <a:rPr lang="de-CH" sz="1100" kern="1200" dirty="0"/>
            <a:t> / Semester)</a:t>
          </a:r>
        </a:p>
      </dsp:txBody>
      <dsp:txXfrm>
        <a:off x="419600" y="739058"/>
        <a:ext cx="3941259" cy="211171"/>
      </dsp:txXfrm>
    </dsp:sp>
    <dsp:sp modelId="{0606B718-CCBA-4E2F-B0E1-C324C831C3B7}">
      <dsp:nvSpPr>
        <dsp:cNvPr id="0" name=""/>
        <dsp:cNvSpPr/>
      </dsp:nvSpPr>
      <dsp:spPr>
        <a:xfrm>
          <a:off x="287618" y="712662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0AC33-71FF-47C1-9BE1-381EA0C19A48}">
      <dsp:nvSpPr>
        <dsp:cNvPr id="0" name=""/>
        <dsp:cNvSpPr/>
      </dsp:nvSpPr>
      <dsp:spPr>
        <a:xfrm>
          <a:off x="419600" y="1055574"/>
          <a:ext cx="3941259" cy="2111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Spielgruppe 1x Waldspielgruppe (CHF </a:t>
          </a:r>
          <a:r>
            <a:rPr lang="de-CH" sz="1100" kern="1200" dirty="0">
              <a:solidFill>
                <a:schemeClr val="bg1"/>
              </a:solidFill>
            </a:rPr>
            <a:t>620</a:t>
          </a:r>
          <a:r>
            <a:rPr lang="de-CH" sz="1100" kern="1200" dirty="0"/>
            <a:t> / Semester)	</a:t>
          </a:r>
        </a:p>
      </dsp:txBody>
      <dsp:txXfrm>
        <a:off x="419600" y="1055574"/>
        <a:ext cx="3941259" cy="211171"/>
      </dsp:txXfrm>
    </dsp:sp>
    <dsp:sp modelId="{F457F568-9AA7-4444-AF8B-87E21BF03300}">
      <dsp:nvSpPr>
        <dsp:cNvPr id="0" name=""/>
        <dsp:cNvSpPr/>
      </dsp:nvSpPr>
      <dsp:spPr>
        <a:xfrm>
          <a:off x="287618" y="1029178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03E57-C349-4F06-BBDC-5D8E263FB294}">
      <dsp:nvSpPr>
        <dsp:cNvPr id="0" name=""/>
        <dsp:cNvSpPr/>
      </dsp:nvSpPr>
      <dsp:spPr>
        <a:xfrm>
          <a:off x="340170" y="1372290"/>
          <a:ext cx="4020689" cy="21117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Bauernhofspielgruppe (</a:t>
          </a:r>
          <a:r>
            <a:rPr lang="de-CH" sz="1100" kern="1200"/>
            <a:t>CHF 370 / </a:t>
          </a:r>
          <a:r>
            <a:rPr lang="de-CH" sz="1100" kern="1200" dirty="0"/>
            <a:t>Semester)</a:t>
          </a:r>
        </a:p>
      </dsp:txBody>
      <dsp:txXfrm>
        <a:off x="340170" y="1372290"/>
        <a:ext cx="4020689" cy="211171"/>
      </dsp:txXfrm>
    </dsp:sp>
    <dsp:sp modelId="{C2E5B757-2C96-466E-A26C-3335C67A845E}">
      <dsp:nvSpPr>
        <dsp:cNvPr id="0" name=""/>
        <dsp:cNvSpPr/>
      </dsp:nvSpPr>
      <dsp:spPr>
        <a:xfrm>
          <a:off x="208188" y="1345894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BDC17-F47A-40D6-985B-2E2CB987F01D}">
      <dsp:nvSpPr>
        <dsp:cNvPr id="0" name=""/>
        <dsp:cNvSpPr/>
      </dsp:nvSpPr>
      <dsp:spPr>
        <a:xfrm>
          <a:off x="166467" y="1689007"/>
          <a:ext cx="4194391" cy="2111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1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100" kern="1200" dirty="0"/>
            <a:t>1x Spielgruppe 1x Bauernhofspielgruppe (CHF 620 / Semester)</a:t>
          </a:r>
        </a:p>
      </dsp:txBody>
      <dsp:txXfrm>
        <a:off x="166467" y="1689007"/>
        <a:ext cx="4194391" cy="211171"/>
      </dsp:txXfrm>
    </dsp:sp>
    <dsp:sp modelId="{B99CA455-574D-44EC-9583-2086B455F8F7}">
      <dsp:nvSpPr>
        <dsp:cNvPr id="0" name=""/>
        <dsp:cNvSpPr/>
      </dsp:nvSpPr>
      <dsp:spPr>
        <a:xfrm>
          <a:off x="34485" y="1662610"/>
          <a:ext cx="263963" cy="2639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81075" y="4343400"/>
            <a:ext cx="80232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758952"/>
            <a:ext cx="8172450" cy="3566160"/>
          </a:xfrm>
        </p:spPr>
        <p:txBody>
          <a:bodyPr/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791" y="4455621"/>
            <a:ext cx="8172450" cy="1143000"/>
          </a:xfrm>
        </p:spPr>
        <p:txBody>
          <a:bodyPr lIns="91440" rIns="91440"/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EC7689-D80D-46F5-9D0E-754C673E6640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32D3A6-B192-438E-B3BF-3C3EAC446E30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0775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49AB0-A3FD-4399-B36A-41761D1A0082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8BB0B-3784-44BF-BDB8-88AB35BF0B7F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42362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81075" y="4343400"/>
            <a:ext cx="80232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758952"/>
            <a:ext cx="8172450" cy="3566160"/>
          </a:xfrm>
        </p:spPr>
        <p:txBody>
          <a:bodyPr/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4453128"/>
            <a:ext cx="8172450" cy="1143000"/>
          </a:xfrm>
        </p:spPr>
        <p:txBody>
          <a:bodyPr lIns="91440" rIns="91440"/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E04218-F30D-4081-821D-8B290E3AC0C2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E4591-64C4-474B-B4D6-F11006B1CD5A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13553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539" y="1845734"/>
            <a:ext cx="401193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2060" y="1845735"/>
            <a:ext cx="401193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EC3359-B829-4340-A9CA-0037E077C190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8406E-083F-4362-8390-2F17FB4C4995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7753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1846052"/>
            <a:ext cx="4011930" cy="736282"/>
          </a:xfrm>
        </p:spPr>
        <p:txBody>
          <a:bodyPr lIns="91440" rIns="91440" anchor="ctr"/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40" y="2582334"/>
            <a:ext cx="401193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2060" y="1846052"/>
            <a:ext cx="4011930" cy="736282"/>
          </a:xfrm>
        </p:spPr>
        <p:txBody>
          <a:bodyPr lIns="91440" rIns="91440" anchor="ctr"/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2060" y="2582334"/>
            <a:ext cx="401193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DDB0C8-D0E5-4779-BB79-7DEEC1396E83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6691C-48B9-4AE0-BE6A-94C87674BA82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00419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E1B68-5279-43CD-8BC4-C17F87E02066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A2565-52FB-41B4-983C-382D5E248789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575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7065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3175" y="6407150"/>
            <a:ext cx="9902825" cy="63500"/>
          </a:xfrm>
          <a:prstGeom prst="rect">
            <a:avLst/>
          </a:prstGeom>
          <a:solidFill>
            <a:srgbClr val="E47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Grafik 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401638"/>
            <a:ext cx="4313238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1A9DE4-1DC4-4FE2-8AE7-1E345F2636C0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F49EC-DCE6-42C9-98AA-E0520240D723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80426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29088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282950" y="0"/>
            <a:ext cx="523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594359"/>
            <a:ext cx="2600325" cy="2286000"/>
          </a:xfrm>
        </p:spPr>
        <p:txBody>
          <a:bodyPr/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0488" y="731520"/>
            <a:ext cx="5274945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1475" y="2926080"/>
            <a:ext cx="2600325" cy="3379124"/>
          </a:xfrm>
        </p:spPr>
        <p:txBody>
          <a:bodyPr lIns="91440" rIns="91440"/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77825" y="6459538"/>
            <a:ext cx="2127250" cy="365125"/>
          </a:xfrm>
        </p:spPr>
        <p:txBody>
          <a:bodyPr/>
          <a:lstStyle>
            <a:lvl1pPr>
              <a:defRPr/>
            </a:lvl1pPr>
          </a:lstStyle>
          <a:p>
            <a:fld id="{0FE93E6A-EC0F-411C-BEFD-72960D5C421D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0488" y="6459538"/>
            <a:ext cx="3776662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C94536-1EDF-415C-8D32-BC18BAC357C5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18825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902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5074920"/>
            <a:ext cx="8217337" cy="822960"/>
          </a:xfrm>
        </p:spPr>
        <p:txBody>
          <a:bodyPr tIns="0" bIns="0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9905988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1540" y="5907024"/>
            <a:ext cx="8217027" cy="594360"/>
          </a:xfrm>
        </p:spPr>
        <p:txBody>
          <a:bodyPr lIns="91440" tIns="0" rIns="91440" bIns="0"/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346F5B-F648-4006-B055-EF87AFAC3759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BB0BF-32BD-459B-8F1C-639826CF86E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75914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56326C-9862-423F-BB59-B112C707AB29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7FD2E-D9F8-48EB-B056-EF9CE301E518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9447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902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902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412302"/>
            <a:ext cx="2135981" cy="575989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412302"/>
            <a:ext cx="6284119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175A64-EDD5-4310-8EFD-9DF7B329E50B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59291-ACB0-4E97-BFC5-44780EE271FA}" type="slidenum">
              <a:rPr lang="de-CH" altLang="de-DE"/>
              <a:pPr/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4903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906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906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2175" y="287338"/>
            <a:ext cx="8172450" cy="14493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altLang="de-DE"/>
              <a:t>Mastertitelformat bearbeiten</a:t>
            </a:r>
            <a:endParaRPr lang="en-US" altLang="de-DE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92175" y="1846263"/>
            <a:ext cx="81724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2175" y="6459538"/>
            <a:ext cx="20081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600">
                <a:solidFill>
                  <a:srgbClr val="FFFFFF"/>
                </a:solidFill>
              </a:defRPr>
            </a:lvl1pPr>
          </a:lstStyle>
          <a:p>
            <a:fld id="{2C389B2A-4C52-4944-A0BD-FA0EE962603E}" type="datetime1">
              <a:rPr lang="de-CH" altLang="de-DE"/>
              <a:pPr/>
              <a:t>10.03.2025</a:t>
            </a:fld>
            <a:endParaRPr lang="de-CH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95613" y="6459538"/>
            <a:ext cx="3917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 cap="all" baseline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3863" y="6459538"/>
            <a:ext cx="1066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FFFFFF"/>
                </a:solidFill>
              </a:defRPr>
            </a:lvl1pPr>
          </a:lstStyle>
          <a:p>
            <a:fld id="{CCBE9FF0-9755-4EF1-9407-AB61D190CD49}" type="slidenum">
              <a:rPr lang="de-CH" altLang="de-DE"/>
              <a:pPr/>
              <a:t>‹Nr.›</a:t>
            </a:fld>
            <a:endParaRPr lang="de-CH" alt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969963" y="1738313"/>
            <a:ext cx="8097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16" r:id="rId2"/>
    <p:sldLayoutId id="2147483922" r:id="rId3"/>
    <p:sldLayoutId id="2147483917" r:id="rId4"/>
    <p:sldLayoutId id="2147483918" r:id="rId5"/>
    <p:sldLayoutId id="2147483919" r:id="rId6"/>
    <p:sldLayoutId id="2147483923" r:id="rId7"/>
    <p:sldLayoutId id="2147483924" r:id="rId8"/>
    <p:sldLayoutId id="2147483925" r:id="rId9"/>
    <p:sldLayoutId id="2147483920" r:id="rId10"/>
    <p:sldLayoutId id="2147483926" r:id="rId11"/>
  </p:sldLayoutIdLst>
  <p:txStyles>
    <p:titleStyle>
      <a:lvl1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kern="1200" spc="-38">
          <a:solidFill>
            <a:srgbClr val="404040"/>
          </a:solidFill>
          <a:latin typeface="+mj-lt"/>
          <a:ea typeface="ＭＳ Ｐゴシック" pitchFamily="-89" charset="-128"/>
          <a:cs typeface="ＭＳ Ｐゴシック" pitchFamily="-89" charset="-128"/>
        </a:defRPr>
      </a:lvl1pPr>
      <a:lvl2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2pPr>
      <a:lvl3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3pPr>
      <a:lvl4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4pPr>
      <a:lvl5pPr algn="l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  <a:ea typeface="ＭＳ Ｐゴシック" pitchFamily="-89" charset="-128"/>
          <a:cs typeface="ＭＳ Ｐゴシック" pitchFamily="-89" charset="-128"/>
        </a:defRPr>
      </a:lvl5pPr>
      <a:lvl6pPr marL="4572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6pPr>
      <a:lvl7pPr marL="9144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7pPr>
      <a:lvl8pPr marL="13716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8pPr>
      <a:lvl9pPr marL="1828800" algn="l" defTabSz="685800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itchFamily="34" charset="0"/>
        </a:defRPr>
      </a:lvl9pPr>
    </p:titleStyle>
    <p:bodyStyle>
      <a:lvl1pPr marL="68263" indent="-68263" algn="l" defTabSz="685800" rtl="0" eaLnBrk="0" fontAlgn="base" hangingPunct="0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rgbClr val="404040"/>
          </a:solidFill>
          <a:latin typeface="+mn-lt"/>
          <a:ea typeface="ＭＳ Ｐゴシック" pitchFamily="-89" charset="-128"/>
          <a:cs typeface="ＭＳ Ｐゴシック" pitchFamily="-89" charset="-128"/>
        </a:defRPr>
      </a:lvl1pPr>
      <a:lvl2pPr marL="287338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3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2pPr>
      <a:lvl3pPr marL="423863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3pPr>
      <a:lvl4pPr marL="561975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4pPr>
      <a:lvl5pPr marL="698500" indent="-136525" algn="l" defTabSz="685800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anose="020F0502020204030204" pitchFamily="34" charset="0"/>
        <a:buChar char="◦"/>
        <a:defRPr sz="1000" kern="1200">
          <a:solidFill>
            <a:srgbClr val="404040"/>
          </a:solidFill>
          <a:latin typeface="+mn-lt"/>
          <a:ea typeface="ＭＳ Ｐゴシック" pitchFamily="-108" charset="-128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idx="4294967295"/>
          </p:nvPr>
        </p:nvSpPr>
        <p:spPr>
          <a:xfrm>
            <a:off x="569913" y="-46038"/>
            <a:ext cx="8110537" cy="998538"/>
          </a:xfrm>
        </p:spPr>
        <p:txBody>
          <a:bodyPr>
            <a:noAutofit/>
          </a:bodyPr>
          <a:lstStyle/>
          <a:p>
            <a:pPr eaLnBrk="1" hangingPunct="1"/>
            <a:r>
              <a:rPr lang="de-CH" altLang="de-DE" sz="2400" b="1">
                <a:solidFill>
                  <a:srgbClr val="00B050"/>
                </a:solidFill>
                <a:ea typeface="ＭＳ Ｐゴシック" panose="020B0600070205080204" pitchFamily="34" charset="-128"/>
              </a:rPr>
              <a:t>ANMELDUNG FÜR SPIELGRUPPE </a:t>
            </a:r>
            <a:br>
              <a:rPr lang="de-CH" altLang="de-DE" sz="2400" b="1">
                <a:solidFill>
                  <a:srgbClr val="2E663E"/>
                </a:solidFill>
                <a:ea typeface="ＭＳ Ｐゴシック" panose="020B0600070205080204" pitchFamily="34" charset="-128"/>
              </a:rPr>
            </a:br>
            <a:r>
              <a:rPr lang="de-CH" altLang="de-DE" sz="2000" b="1">
                <a:solidFill>
                  <a:srgbClr val="2E663E"/>
                </a:solidFill>
                <a:ea typeface="ＭＳ Ｐゴシック" panose="020B0600070205080204" pitchFamily="34" charset="-128"/>
              </a:rPr>
              <a:t>Für 3- bis 4-Jährige </a:t>
            </a: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0" y="6550025"/>
            <a:ext cx="9906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>
            <a:lvl1pPr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 defTabSz="685800"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434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Bitte bis </a:t>
            </a:r>
            <a:r>
              <a:rPr lang="de-CH" altLang="de-DE" sz="1500" b="1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31. März 2025 </a:t>
            </a:r>
            <a:r>
              <a:rPr lang="de-CH" altLang="de-DE" sz="15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einsenden an: Marianne Bürgi, Haselweg 6c, 8374 Oberwangen</a:t>
            </a:r>
          </a:p>
          <a:p>
            <a:pPr algn="ctr"/>
            <a:r>
              <a:rPr lang="de-CH" altLang="de-DE" sz="1200" dirty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45" name="Diagramm 44"/>
          <p:cNvGraphicFramePr/>
          <p:nvPr>
            <p:extLst>
              <p:ext uri="{D42A27DB-BD31-4B8C-83A1-F6EECF244321}">
                <p14:modId xmlns:p14="http://schemas.microsoft.com/office/powerpoint/2010/main" val="2772328906"/>
              </p:ext>
            </p:extLst>
          </p:nvPr>
        </p:nvGraphicFramePr>
        <p:xfrm>
          <a:off x="569462" y="2957543"/>
          <a:ext cx="4383538" cy="3314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9" name="Diagramm 48"/>
          <p:cNvGraphicFramePr/>
          <p:nvPr>
            <p:extLst>
              <p:ext uri="{D42A27DB-BD31-4B8C-83A1-F6EECF244321}">
                <p14:modId xmlns:p14="http://schemas.microsoft.com/office/powerpoint/2010/main" val="687392342"/>
              </p:ext>
            </p:extLst>
          </p:nvPr>
        </p:nvGraphicFramePr>
        <p:xfrm>
          <a:off x="5181862" y="2054609"/>
          <a:ext cx="4256052" cy="3314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0" name="Diagramm 49"/>
          <p:cNvGraphicFramePr/>
          <p:nvPr>
            <p:extLst>
              <p:ext uri="{D42A27DB-BD31-4B8C-83A1-F6EECF244321}">
                <p14:modId xmlns:p14="http://schemas.microsoft.com/office/powerpoint/2010/main" val="1200132256"/>
              </p:ext>
            </p:extLst>
          </p:nvPr>
        </p:nvGraphicFramePr>
        <p:xfrm>
          <a:off x="5181862" y="5421086"/>
          <a:ext cx="4256052" cy="85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4167820665"/>
              </p:ext>
            </p:extLst>
          </p:nvPr>
        </p:nvGraphicFramePr>
        <p:xfrm>
          <a:off x="569461" y="951739"/>
          <a:ext cx="4383539" cy="2005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14344" name="Gruppierung 13"/>
          <p:cNvGrpSpPr>
            <a:grpSpLocks/>
          </p:cNvGrpSpPr>
          <p:nvPr/>
        </p:nvGrpSpPr>
        <p:grpSpPr bwMode="auto">
          <a:xfrm>
            <a:off x="7092950" y="3817303"/>
            <a:ext cx="1874838" cy="381000"/>
            <a:chOff x="6873458" y="4487110"/>
            <a:chExt cx="1874920" cy="381000"/>
          </a:xfrm>
        </p:grpSpPr>
        <p:sp>
          <p:nvSpPr>
            <p:cNvPr id="15" name="Ellipse 9"/>
            <p:cNvSpPr/>
            <p:nvPr/>
          </p:nvSpPr>
          <p:spPr>
            <a:xfrm>
              <a:off x="8448327" y="4545847"/>
              <a:ext cx="300051" cy="2746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  <p:sp>
          <p:nvSpPr>
            <p:cNvPr id="16" name="Textfeld 15"/>
            <p:cNvSpPr txBox="1"/>
            <p:nvPr/>
          </p:nvSpPr>
          <p:spPr>
            <a:xfrm flipH="1">
              <a:off x="6873458" y="4498222"/>
              <a:ext cx="473096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ja</a:t>
              </a:r>
            </a:p>
          </p:txBody>
        </p:sp>
        <p:sp>
          <p:nvSpPr>
            <p:cNvPr id="17" name="Textfeld 16"/>
            <p:cNvSpPr txBox="1"/>
            <p:nvPr/>
          </p:nvSpPr>
          <p:spPr>
            <a:xfrm flipH="1">
              <a:off x="7833938" y="4487110"/>
              <a:ext cx="595338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CH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nein</a:t>
              </a:r>
            </a:p>
          </p:txBody>
        </p:sp>
        <p:sp>
          <p:nvSpPr>
            <p:cNvPr id="18" name="Ellipse 9"/>
            <p:cNvSpPr/>
            <p:nvPr/>
          </p:nvSpPr>
          <p:spPr>
            <a:xfrm>
              <a:off x="7211611" y="4550610"/>
              <a:ext cx="298463" cy="2762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 b="1" dirty="0"/>
            </a:p>
          </p:txBody>
        </p:sp>
      </p:grpSp>
      <p:sp>
        <p:nvSpPr>
          <p:cNvPr id="13" name="Pfeil nach rechts 12"/>
          <p:cNvSpPr/>
          <p:nvPr/>
        </p:nvSpPr>
        <p:spPr>
          <a:xfrm>
            <a:off x="7130470" y="4198303"/>
            <a:ext cx="143891" cy="142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Benutzerdefiniert 4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7EC492"/>
      </a:accent1>
      <a:accent2>
        <a:srgbClr val="487B78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ückblick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906037a-3669-4f0b-86f3-6d4576a576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6A84C91EC45248AD359AECA0BDF7AC" ma:contentTypeVersion="10" ma:contentTypeDescription="Ein neues Dokument erstellen." ma:contentTypeScope="" ma:versionID="8211940d58979c0fdeac1604db7746b9">
  <xsd:schema xmlns:xsd="http://www.w3.org/2001/XMLSchema" xmlns:xs="http://www.w3.org/2001/XMLSchema" xmlns:p="http://schemas.microsoft.com/office/2006/metadata/properties" xmlns:ns3="7753e67f-9245-42b1-b981-6badafcb8ef7" xmlns:ns4="9906037a-3669-4f0b-86f3-6d4576a5765d" targetNamespace="http://schemas.microsoft.com/office/2006/metadata/properties" ma:root="true" ma:fieldsID="e2afc867d56f6e69295f0daa060b06c6" ns3:_="" ns4:_="">
    <xsd:import namespace="7753e67f-9245-42b1-b981-6badafcb8ef7"/>
    <xsd:import namespace="9906037a-3669-4f0b-86f3-6d4576a5765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3e67f-9245-42b1-b981-6badafcb8e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6037a-3669-4f0b-86f3-6d4576a576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7E3FBB-DAAC-4497-A9DE-AA6CF0C7F0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0E5451-BB68-48F6-92CB-5A72BD22654B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9906037a-3669-4f0b-86f3-6d4576a5765d"/>
    <ds:schemaRef ds:uri="http://purl.org/dc/elements/1.1/"/>
    <ds:schemaRef ds:uri="http://purl.org/dc/terms/"/>
    <ds:schemaRef ds:uri="http://schemas.openxmlformats.org/package/2006/metadata/core-properties"/>
    <ds:schemaRef ds:uri="7753e67f-9245-42b1-b981-6badafcb8ef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898D4F-B640-4551-AF38-1DF028DF9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53e67f-9245-42b1-b981-6badafcb8ef7"/>
    <ds:schemaRef ds:uri="9906037a-3669-4f0b-86f3-6d4576a57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111</Words>
  <Application>Microsoft Office PowerPoint</Application>
  <PresentationFormat>A4-Papier (210 x 297 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Rückblick</vt:lpstr>
      <vt:lpstr>ANMELDUNG FÜR SPIELGRUPPE  Für 3- bis 4-Jährige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Cadonau # Maschinenring</dc:creator>
  <cp:lastModifiedBy>Kägi Gartenbau</cp:lastModifiedBy>
  <cp:revision>57</cp:revision>
  <cp:lastPrinted>2021-01-26T18:29:31Z</cp:lastPrinted>
  <dcterms:created xsi:type="dcterms:W3CDTF">2024-02-04T21:18:11Z</dcterms:created>
  <dcterms:modified xsi:type="dcterms:W3CDTF">2025-03-10T12:08:47Z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0x0101007C6A84C91EC45248AD359AECA0BDF7AC</vt:lpwstr>
  </property>
</Properties>
</file>